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65" r:id="rId2"/>
  </p:sldMasterIdLst>
  <p:notesMasterIdLst>
    <p:notesMasterId r:id="rId22"/>
  </p:notesMasterIdLst>
  <p:sldIdLst>
    <p:sldId id="274" r:id="rId3"/>
    <p:sldId id="256" r:id="rId4"/>
    <p:sldId id="257" r:id="rId5"/>
    <p:sldId id="283" r:id="rId6"/>
    <p:sldId id="258" r:id="rId7"/>
    <p:sldId id="261" r:id="rId8"/>
    <p:sldId id="277" r:id="rId9"/>
    <p:sldId id="278" r:id="rId10"/>
    <p:sldId id="279" r:id="rId11"/>
    <p:sldId id="281" r:id="rId12"/>
    <p:sldId id="284" r:id="rId13"/>
    <p:sldId id="288" r:id="rId14"/>
    <p:sldId id="286" r:id="rId15"/>
    <p:sldId id="289" r:id="rId16"/>
    <p:sldId id="285" r:id="rId17"/>
    <p:sldId id="287" r:id="rId18"/>
    <p:sldId id="266" r:id="rId19"/>
    <p:sldId id="291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E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95342" autoAdjust="0"/>
  </p:normalViewPr>
  <p:slideViewPr>
    <p:cSldViewPr snapToGrid="0">
      <p:cViewPr varScale="1">
        <p:scale>
          <a:sx n="154" d="100"/>
          <a:sy n="154" d="100"/>
        </p:scale>
        <p:origin x="75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Ilcik" userId="365012e5218b8995" providerId="LiveId" clId="{52748AEB-F690-4323-BBE9-175042990ABA}"/>
    <pc:docChg chg="undo custSel addSld delSld modSld sldOrd modMainMaster">
      <pc:chgData name="Roman Ilcik" userId="365012e5218b8995" providerId="LiveId" clId="{52748AEB-F690-4323-BBE9-175042990ABA}" dt="2022-01-21T13:22:00.016" v="552" actId="20577"/>
      <pc:docMkLst>
        <pc:docMk/>
      </pc:docMkLst>
      <pc:sldChg chg="modSp mod">
        <pc:chgData name="Roman Ilcik" userId="365012e5218b8995" providerId="LiveId" clId="{52748AEB-F690-4323-BBE9-175042990ABA}" dt="2022-01-21T10:38:37.648" v="18" actId="20577"/>
        <pc:sldMkLst>
          <pc:docMk/>
          <pc:sldMk cId="1521673538" sldId="256"/>
        </pc:sldMkLst>
        <pc:spChg chg="mod">
          <ac:chgData name="Roman Ilcik" userId="365012e5218b8995" providerId="LiveId" clId="{52748AEB-F690-4323-BBE9-175042990ABA}" dt="2022-01-21T10:38:37.648" v="18" actId="20577"/>
          <ac:spMkLst>
            <pc:docMk/>
            <pc:sldMk cId="1521673538" sldId="256"/>
            <ac:spMk id="3" creationId="{7F64AA3F-4B3B-4413-8475-AD019F8C2569}"/>
          </ac:spMkLst>
        </pc:spChg>
      </pc:sldChg>
      <pc:sldChg chg="modSp mod">
        <pc:chgData name="Roman Ilcik" userId="365012e5218b8995" providerId="LiveId" clId="{52748AEB-F690-4323-BBE9-175042990ABA}" dt="2022-01-21T12:50:58.900" v="543" actId="120"/>
        <pc:sldMkLst>
          <pc:docMk/>
          <pc:sldMk cId="1990481271" sldId="266"/>
        </pc:sldMkLst>
        <pc:spChg chg="mod">
          <ac:chgData name="Roman Ilcik" userId="365012e5218b8995" providerId="LiveId" clId="{52748AEB-F690-4323-BBE9-175042990ABA}" dt="2022-01-21T12:50:58.900" v="543" actId="120"/>
          <ac:spMkLst>
            <pc:docMk/>
            <pc:sldMk cId="1990481271" sldId="266"/>
            <ac:spMk id="7" creationId="{5F305075-B83D-4F43-8F10-7D63E7444FD0}"/>
          </ac:spMkLst>
        </pc:spChg>
      </pc:sldChg>
      <pc:sldChg chg="modSp mod">
        <pc:chgData name="Roman Ilcik" userId="365012e5218b8995" providerId="LiveId" clId="{52748AEB-F690-4323-BBE9-175042990ABA}" dt="2022-01-21T13:22:00.016" v="552" actId="20577"/>
        <pc:sldMkLst>
          <pc:docMk/>
          <pc:sldMk cId="944858626" sldId="267"/>
        </pc:sldMkLst>
        <pc:spChg chg="mod">
          <ac:chgData name="Roman Ilcik" userId="365012e5218b8995" providerId="LiveId" clId="{52748AEB-F690-4323-BBE9-175042990ABA}" dt="2022-01-21T13:22:00.016" v="552" actId="20577"/>
          <ac:spMkLst>
            <pc:docMk/>
            <pc:sldMk cId="944858626" sldId="267"/>
            <ac:spMk id="22" creationId="{FF161B02-D892-465A-8219-6B92989BC0BE}"/>
          </ac:spMkLst>
        </pc:spChg>
      </pc:sldChg>
      <pc:sldChg chg="addSp delSp modSp mod">
        <pc:chgData name="Roman Ilcik" userId="365012e5218b8995" providerId="LiveId" clId="{52748AEB-F690-4323-BBE9-175042990ABA}" dt="2022-01-21T10:36:19.800" v="2" actId="14826"/>
        <pc:sldMkLst>
          <pc:docMk/>
          <pc:sldMk cId="2101358950" sldId="274"/>
        </pc:sldMkLst>
        <pc:picChg chg="add del mod">
          <ac:chgData name="Roman Ilcik" userId="365012e5218b8995" providerId="LiveId" clId="{52748AEB-F690-4323-BBE9-175042990ABA}" dt="2022-01-21T10:36:19.800" v="2" actId="14826"/>
          <ac:picMkLst>
            <pc:docMk/>
            <pc:sldMk cId="2101358950" sldId="274"/>
            <ac:picMk id="57" creationId="{B1FAA05E-4A7D-42C7-BDB5-052449E100BF}"/>
          </ac:picMkLst>
        </pc:picChg>
      </pc:sldChg>
      <pc:sldChg chg="addSp delSp modSp mod">
        <pc:chgData name="Roman Ilcik" userId="365012e5218b8995" providerId="LiveId" clId="{52748AEB-F690-4323-BBE9-175042990ABA}" dt="2022-01-21T11:59:04.063" v="215" actId="20577"/>
        <pc:sldMkLst>
          <pc:docMk/>
          <pc:sldMk cId="1448379743" sldId="277"/>
        </pc:sldMkLst>
        <pc:spChg chg="mod">
          <ac:chgData name="Roman Ilcik" userId="365012e5218b8995" providerId="LiveId" clId="{52748AEB-F690-4323-BBE9-175042990ABA}" dt="2022-01-21T11:59:04.063" v="215" actId="20577"/>
          <ac:spMkLst>
            <pc:docMk/>
            <pc:sldMk cId="1448379743" sldId="277"/>
            <ac:spMk id="14" creationId="{E570B8DB-3310-435F-B36C-74708CD499A3}"/>
          </ac:spMkLst>
        </pc:spChg>
        <pc:graphicFrameChg chg="add del mod">
          <ac:chgData name="Roman Ilcik" userId="365012e5218b8995" providerId="LiveId" clId="{52748AEB-F690-4323-BBE9-175042990ABA}" dt="2022-01-21T10:50:38.514" v="50" actId="478"/>
          <ac:graphicFrameMkLst>
            <pc:docMk/>
            <pc:sldMk cId="1448379743" sldId="277"/>
            <ac:graphicFrameMk id="7" creationId="{01DDA189-6479-4010-BA79-C11219B87EA4}"/>
          </ac:graphicFrameMkLst>
        </pc:graphicFrameChg>
        <pc:picChg chg="add del mod">
          <ac:chgData name="Roman Ilcik" userId="365012e5218b8995" providerId="LiveId" clId="{52748AEB-F690-4323-BBE9-175042990ABA}" dt="2022-01-21T11:50:06.706" v="53" actId="478"/>
          <ac:picMkLst>
            <pc:docMk/>
            <pc:sldMk cId="1448379743" sldId="277"/>
            <ac:picMk id="9" creationId="{4217EBB6-C5B4-4C4E-A5DF-105FE03B51E4}"/>
          </ac:picMkLst>
        </pc:picChg>
        <pc:picChg chg="mod">
          <ac:chgData name="Roman Ilcik" userId="365012e5218b8995" providerId="LiveId" clId="{52748AEB-F690-4323-BBE9-175042990ABA}" dt="2022-01-21T10:43:22.242" v="28" actId="1076"/>
          <ac:picMkLst>
            <pc:docMk/>
            <pc:sldMk cId="1448379743" sldId="277"/>
            <ac:picMk id="10" creationId="{5559DCC4-D02E-45AA-A864-300995E9C043}"/>
          </ac:picMkLst>
        </pc:picChg>
        <pc:picChg chg="add mod">
          <ac:chgData name="Roman Ilcik" userId="365012e5218b8995" providerId="LiveId" clId="{52748AEB-F690-4323-BBE9-175042990ABA}" dt="2022-01-21T11:55:32.897" v="57" actId="1076"/>
          <ac:picMkLst>
            <pc:docMk/>
            <pc:sldMk cId="1448379743" sldId="277"/>
            <ac:picMk id="16" creationId="{5CA4E5A0-72A7-4526-BFBA-96ADB579B2A1}"/>
          </ac:picMkLst>
        </pc:picChg>
        <pc:picChg chg="add del mod">
          <ac:chgData name="Roman Ilcik" userId="365012e5218b8995" providerId="LiveId" clId="{52748AEB-F690-4323-BBE9-175042990ABA}" dt="2022-01-21T11:56:15.911" v="62" actId="478"/>
          <ac:picMkLst>
            <pc:docMk/>
            <pc:sldMk cId="1448379743" sldId="277"/>
            <ac:picMk id="18" creationId="{166C2E37-177E-457E-8F0A-4BF64CCDA1B6}"/>
          </ac:picMkLst>
        </pc:picChg>
        <pc:picChg chg="add mod">
          <ac:chgData name="Roman Ilcik" userId="365012e5218b8995" providerId="LiveId" clId="{52748AEB-F690-4323-BBE9-175042990ABA}" dt="2022-01-21T11:56:37.904" v="67" actId="14100"/>
          <ac:picMkLst>
            <pc:docMk/>
            <pc:sldMk cId="1448379743" sldId="277"/>
            <ac:picMk id="20" creationId="{695221CD-FC00-4C42-88F8-67E31DF6877D}"/>
          </ac:picMkLst>
        </pc:picChg>
        <pc:picChg chg="add mod">
          <ac:chgData name="Roman Ilcik" userId="365012e5218b8995" providerId="LiveId" clId="{52748AEB-F690-4323-BBE9-175042990ABA}" dt="2022-01-21T10:43:42.698" v="32" actId="14100"/>
          <ac:picMkLst>
            <pc:docMk/>
            <pc:sldMk cId="1448379743" sldId="277"/>
            <ac:picMk id="1026" creationId="{0D20E067-9E3B-4FD4-B6A1-6AF238C7EC3F}"/>
          </ac:picMkLst>
        </pc:picChg>
      </pc:sldChg>
      <pc:sldChg chg="modSp mod">
        <pc:chgData name="Roman Ilcik" userId="365012e5218b8995" providerId="LiveId" clId="{52748AEB-F690-4323-BBE9-175042990ABA}" dt="2022-01-21T12:01:55.639" v="235" actId="20577"/>
        <pc:sldMkLst>
          <pc:docMk/>
          <pc:sldMk cId="2778797737" sldId="279"/>
        </pc:sldMkLst>
        <pc:spChg chg="mod">
          <ac:chgData name="Roman Ilcik" userId="365012e5218b8995" providerId="LiveId" clId="{52748AEB-F690-4323-BBE9-175042990ABA}" dt="2022-01-21T12:01:55.639" v="235" actId="20577"/>
          <ac:spMkLst>
            <pc:docMk/>
            <pc:sldMk cId="2778797737" sldId="279"/>
            <ac:spMk id="6" creationId="{DA717A90-FF8A-45A3-96A1-045F41E383E5}"/>
          </ac:spMkLst>
        </pc:spChg>
      </pc:sldChg>
      <pc:sldChg chg="addSp delSp modSp">
        <pc:chgData name="Roman Ilcik" userId="365012e5218b8995" providerId="LiveId" clId="{52748AEB-F690-4323-BBE9-175042990ABA}" dt="2022-01-21T12:10:30.402" v="260" actId="14100"/>
        <pc:sldMkLst>
          <pc:docMk/>
          <pc:sldMk cId="639946928" sldId="288"/>
        </pc:sldMkLst>
        <pc:picChg chg="add mod">
          <ac:chgData name="Roman Ilcik" userId="365012e5218b8995" providerId="LiveId" clId="{52748AEB-F690-4323-BBE9-175042990ABA}" dt="2022-01-21T12:10:30.402" v="260" actId="14100"/>
          <ac:picMkLst>
            <pc:docMk/>
            <pc:sldMk cId="639946928" sldId="288"/>
            <ac:picMk id="2050" creationId="{D2995283-E852-42EB-9196-AA8FF192E8E5}"/>
          </ac:picMkLst>
        </pc:picChg>
        <pc:picChg chg="add mod">
          <ac:chgData name="Roman Ilcik" userId="365012e5218b8995" providerId="LiveId" clId="{52748AEB-F690-4323-BBE9-175042990ABA}" dt="2022-01-21T12:07:33.571" v="255" actId="1076"/>
          <ac:picMkLst>
            <pc:docMk/>
            <pc:sldMk cId="639946928" sldId="288"/>
            <ac:picMk id="2052" creationId="{25A673F4-C5F2-4928-AAA7-34880B239258}"/>
          </ac:picMkLst>
        </pc:picChg>
        <pc:picChg chg="del">
          <ac:chgData name="Roman Ilcik" userId="365012e5218b8995" providerId="LiveId" clId="{52748AEB-F690-4323-BBE9-175042990ABA}" dt="2022-01-21T12:06:22.819" v="236" actId="478"/>
          <ac:picMkLst>
            <pc:docMk/>
            <pc:sldMk cId="639946928" sldId="288"/>
            <ac:picMk id="13314" creationId="{FCE00AC5-ABDB-47A2-A87E-D24AF467E16B}"/>
          </ac:picMkLst>
        </pc:picChg>
      </pc:sldChg>
      <pc:sldChg chg="addSp delSp modSp new del mod ord">
        <pc:chgData name="Roman Ilcik" userId="365012e5218b8995" providerId="LiveId" clId="{52748AEB-F690-4323-BBE9-175042990ABA}" dt="2022-01-21T12:25:27.628" v="272" actId="2696"/>
        <pc:sldMkLst>
          <pc:docMk/>
          <pc:sldMk cId="2267835010" sldId="290"/>
        </pc:sldMkLst>
        <pc:spChg chg="mod">
          <ac:chgData name="Roman Ilcik" userId="365012e5218b8995" providerId="LiveId" clId="{52748AEB-F690-4323-BBE9-175042990ABA}" dt="2022-01-21T12:25:15.697" v="270" actId="27636"/>
          <ac:spMkLst>
            <pc:docMk/>
            <pc:sldMk cId="2267835010" sldId="290"/>
            <ac:spMk id="2" creationId="{562331BA-C6BB-4556-A982-2F3A96A4B4E4}"/>
          </ac:spMkLst>
        </pc:spChg>
        <pc:picChg chg="add del mod">
          <ac:chgData name="Roman Ilcik" userId="365012e5218b8995" providerId="LiveId" clId="{52748AEB-F690-4323-BBE9-175042990ABA}" dt="2022-01-21T12:25:15.687" v="269"/>
          <ac:picMkLst>
            <pc:docMk/>
            <pc:sldMk cId="2267835010" sldId="290"/>
            <ac:picMk id="4" creationId="{766465E0-25AA-47CB-A66A-0B0CFD0B894D}"/>
          </ac:picMkLst>
        </pc:picChg>
      </pc:sldChg>
      <pc:sldChg chg="addSp delSp modSp add mod">
        <pc:chgData name="Roman Ilcik" userId="365012e5218b8995" providerId="LiveId" clId="{52748AEB-F690-4323-BBE9-175042990ABA}" dt="2022-01-21T12:51:57.824" v="546" actId="1076"/>
        <pc:sldMkLst>
          <pc:docMk/>
          <pc:sldMk cId="543098490" sldId="291"/>
        </pc:sldMkLst>
        <pc:spChg chg="mod">
          <ac:chgData name="Roman Ilcik" userId="365012e5218b8995" providerId="LiveId" clId="{52748AEB-F690-4323-BBE9-175042990ABA}" dt="2022-01-21T12:28:07.651" v="326" actId="20577"/>
          <ac:spMkLst>
            <pc:docMk/>
            <pc:sldMk cId="543098490" sldId="291"/>
            <ac:spMk id="2" creationId="{D4B43ED8-9A4F-4C65-B826-957677034EB0}"/>
          </ac:spMkLst>
        </pc:spChg>
        <pc:spChg chg="add mod">
          <ac:chgData name="Roman Ilcik" userId="365012e5218b8995" providerId="LiveId" clId="{52748AEB-F690-4323-BBE9-175042990ABA}" dt="2022-01-21T12:30:22.806" v="364" actId="767"/>
          <ac:spMkLst>
            <pc:docMk/>
            <pc:sldMk cId="543098490" sldId="291"/>
            <ac:spMk id="3" creationId="{5346EF31-5759-453F-ADDE-29EA7200726D}"/>
          </ac:spMkLst>
        </pc:spChg>
        <pc:spChg chg="add mod">
          <ac:chgData name="Roman Ilcik" userId="365012e5218b8995" providerId="LiveId" clId="{52748AEB-F690-4323-BBE9-175042990ABA}" dt="2022-01-21T12:42:56.011" v="496" actId="1076"/>
          <ac:spMkLst>
            <pc:docMk/>
            <pc:sldMk cId="543098490" sldId="291"/>
            <ac:spMk id="4" creationId="{749771F3-ACC1-4A75-9A2B-7F2AE8AC1C99}"/>
          </ac:spMkLst>
        </pc:spChg>
        <pc:spChg chg="mod">
          <ac:chgData name="Roman Ilcik" userId="365012e5218b8995" providerId="LiveId" clId="{52748AEB-F690-4323-BBE9-175042990ABA}" dt="2022-01-21T12:51:57.824" v="546" actId="1076"/>
          <ac:spMkLst>
            <pc:docMk/>
            <pc:sldMk cId="543098490" sldId="291"/>
            <ac:spMk id="6" creationId="{8C3622C3-6CCB-4A90-8618-9B0BB1F52A0E}"/>
          </ac:spMkLst>
        </pc:spChg>
        <pc:spChg chg="del mod">
          <ac:chgData name="Roman Ilcik" userId="365012e5218b8995" providerId="LiveId" clId="{52748AEB-F690-4323-BBE9-175042990ABA}" dt="2022-01-21T12:40:40.644" v="482" actId="478"/>
          <ac:spMkLst>
            <pc:docMk/>
            <pc:sldMk cId="543098490" sldId="291"/>
            <ac:spMk id="7" creationId="{5F305075-B83D-4F43-8F10-7D63E7444FD0}"/>
          </ac:spMkLst>
        </pc:spChg>
        <pc:spChg chg="add del mod">
          <ac:chgData name="Roman Ilcik" userId="365012e5218b8995" providerId="LiveId" clId="{52748AEB-F690-4323-BBE9-175042990ABA}" dt="2022-01-21T12:34:07.337" v="421"/>
          <ac:spMkLst>
            <pc:docMk/>
            <pc:sldMk cId="543098490" sldId="291"/>
            <ac:spMk id="12" creationId="{6803ACFD-47B7-496D-8FA8-C2C701B87C24}"/>
          </ac:spMkLst>
        </pc:spChg>
        <pc:spChg chg="add del mod">
          <ac:chgData name="Roman Ilcik" userId="365012e5218b8995" providerId="LiveId" clId="{52748AEB-F690-4323-BBE9-175042990ABA}" dt="2022-01-21T12:34:07.338" v="423"/>
          <ac:spMkLst>
            <pc:docMk/>
            <pc:sldMk cId="543098490" sldId="291"/>
            <ac:spMk id="13" creationId="{B220BD01-CB97-45AF-86AC-F9860436DAB5}"/>
          </ac:spMkLst>
        </pc:spChg>
        <pc:spChg chg="add del mod">
          <ac:chgData name="Roman Ilcik" userId="365012e5218b8995" providerId="LiveId" clId="{52748AEB-F690-4323-BBE9-175042990ABA}" dt="2022-01-21T12:34:07.335" v="419" actId="478"/>
          <ac:spMkLst>
            <pc:docMk/>
            <pc:sldMk cId="543098490" sldId="291"/>
            <ac:spMk id="14" creationId="{73E1CDAA-2C80-4912-B413-6C5B16F32EDD}"/>
          </ac:spMkLst>
        </pc:spChg>
        <pc:spChg chg="add del mod">
          <ac:chgData name="Roman Ilcik" userId="365012e5218b8995" providerId="LiveId" clId="{52748AEB-F690-4323-BBE9-175042990ABA}" dt="2022-01-21T12:37:58.573" v="454" actId="478"/>
          <ac:spMkLst>
            <pc:docMk/>
            <pc:sldMk cId="543098490" sldId="291"/>
            <ac:spMk id="18" creationId="{8F36F4CF-C4BE-4BEA-887D-61D64AC8C37B}"/>
          </ac:spMkLst>
        </pc:spChg>
        <pc:spChg chg="add del mod">
          <ac:chgData name="Roman Ilcik" userId="365012e5218b8995" providerId="LiveId" clId="{52748AEB-F690-4323-BBE9-175042990ABA}" dt="2022-01-21T12:37:54.102" v="452" actId="478"/>
          <ac:spMkLst>
            <pc:docMk/>
            <pc:sldMk cId="543098490" sldId="291"/>
            <ac:spMk id="19" creationId="{527ABAA5-26F5-4106-8FA6-16DFB1D1201E}"/>
          </ac:spMkLst>
        </pc:spChg>
        <pc:spChg chg="add del mod">
          <ac:chgData name="Roman Ilcik" userId="365012e5218b8995" providerId="LiveId" clId="{52748AEB-F690-4323-BBE9-175042990ABA}" dt="2022-01-21T12:37:56.233" v="453" actId="478"/>
          <ac:spMkLst>
            <pc:docMk/>
            <pc:sldMk cId="543098490" sldId="291"/>
            <ac:spMk id="20" creationId="{77610EF2-1A27-4EAB-9B0F-D36143A35F8E}"/>
          </ac:spMkLst>
        </pc:spChg>
        <pc:spChg chg="add mod">
          <ac:chgData name="Roman Ilcik" userId="365012e5218b8995" providerId="LiveId" clId="{52748AEB-F690-4323-BBE9-175042990ABA}" dt="2022-01-21T12:46:39.567" v="520" actId="20577"/>
          <ac:spMkLst>
            <pc:docMk/>
            <pc:sldMk cId="543098490" sldId="291"/>
            <ac:spMk id="21" creationId="{19BBEAE1-EFCE-4597-BD72-4EA129C88D7D}"/>
          </ac:spMkLst>
        </pc:spChg>
        <pc:spChg chg="add del mod">
          <ac:chgData name="Roman Ilcik" userId="365012e5218b8995" providerId="LiveId" clId="{52748AEB-F690-4323-BBE9-175042990ABA}" dt="2022-01-21T12:38:06.163" v="456"/>
          <ac:spMkLst>
            <pc:docMk/>
            <pc:sldMk cId="543098490" sldId="291"/>
            <ac:spMk id="22" creationId="{03B581AE-4C3E-4F75-9D12-16A3992E3F34}"/>
          </ac:spMkLst>
        </pc:spChg>
        <pc:spChg chg="add mod">
          <ac:chgData name="Roman Ilcik" userId="365012e5218b8995" providerId="LiveId" clId="{52748AEB-F690-4323-BBE9-175042990ABA}" dt="2022-01-21T12:42:51.756" v="495" actId="1076"/>
          <ac:spMkLst>
            <pc:docMk/>
            <pc:sldMk cId="543098490" sldId="291"/>
            <ac:spMk id="23" creationId="{884301EB-AFDA-492E-B22E-27898A4B6C82}"/>
          </ac:spMkLst>
        </pc:spChg>
        <pc:spChg chg="add mod">
          <ac:chgData name="Roman Ilcik" userId="365012e5218b8995" providerId="LiveId" clId="{52748AEB-F690-4323-BBE9-175042990ABA}" dt="2022-01-21T12:42:45.244" v="494" actId="1076"/>
          <ac:spMkLst>
            <pc:docMk/>
            <pc:sldMk cId="543098490" sldId="291"/>
            <ac:spMk id="24" creationId="{49CC2E3A-0CB6-4234-A699-27F94B6DD915}"/>
          </ac:spMkLst>
        </pc:spChg>
        <pc:spChg chg="add mod">
          <ac:chgData name="Roman Ilcik" userId="365012e5218b8995" providerId="LiveId" clId="{52748AEB-F690-4323-BBE9-175042990ABA}" dt="2022-01-21T12:42:40.155" v="493" actId="1076"/>
          <ac:spMkLst>
            <pc:docMk/>
            <pc:sldMk cId="543098490" sldId="291"/>
            <ac:spMk id="25" creationId="{AF1FA3C5-ECB9-49B8-AB83-C1C013A3293F}"/>
          </ac:spMkLst>
        </pc:spChg>
        <pc:spChg chg="add del mod">
          <ac:chgData name="Roman Ilcik" userId="365012e5218b8995" providerId="LiveId" clId="{52748AEB-F690-4323-BBE9-175042990ABA}" dt="2022-01-21T12:41:01.849" v="484"/>
          <ac:spMkLst>
            <pc:docMk/>
            <pc:sldMk cId="543098490" sldId="291"/>
            <ac:spMk id="26" creationId="{08331013-58DF-4097-AA49-04AEF6853A0B}"/>
          </ac:spMkLst>
        </pc:spChg>
        <pc:spChg chg="add mod">
          <ac:chgData name="Roman Ilcik" userId="365012e5218b8995" providerId="LiveId" clId="{52748AEB-F690-4323-BBE9-175042990ABA}" dt="2022-01-21T12:51:33.671" v="544" actId="1076"/>
          <ac:spMkLst>
            <pc:docMk/>
            <pc:sldMk cId="543098490" sldId="291"/>
            <ac:spMk id="27" creationId="{AE50B49F-E808-4336-ACE2-DA49A2D40B1D}"/>
          </ac:spMkLst>
        </pc:spChg>
        <pc:spChg chg="add mod">
          <ac:chgData name="Roman Ilcik" userId="365012e5218b8995" providerId="LiveId" clId="{52748AEB-F690-4323-BBE9-175042990ABA}" dt="2022-01-21T12:46:42.824" v="522" actId="20577"/>
          <ac:spMkLst>
            <pc:docMk/>
            <pc:sldMk cId="543098490" sldId="291"/>
            <ac:spMk id="30" creationId="{6919E841-5B5A-4A3C-91BC-A66030480363}"/>
          </ac:spMkLst>
        </pc:spChg>
        <pc:spChg chg="add mod">
          <ac:chgData name="Roman Ilcik" userId="365012e5218b8995" providerId="LiveId" clId="{52748AEB-F690-4323-BBE9-175042990ABA}" dt="2022-01-21T12:44:34.108" v="505" actId="1076"/>
          <ac:spMkLst>
            <pc:docMk/>
            <pc:sldMk cId="543098490" sldId="291"/>
            <ac:spMk id="31" creationId="{CB77563F-5C71-4E5B-A090-732F2BEB45C8}"/>
          </ac:spMkLst>
        </pc:spChg>
        <pc:spChg chg="add mod">
          <ac:chgData name="Roman Ilcik" userId="365012e5218b8995" providerId="LiveId" clId="{52748AEB-F690-4323-BBE9-175042990ABA}" dt="2022-01-21T12:45:23.283" v="507" actId="1076"/>
          <ac:spMkLst>
            <pc:docMk/>
            <pc:sldMk cId="543098490" sldId="291"/>
            <ac:spMk id="32" creationId="{D649AD9A-3DB9-46FF-B33F-2AFAC7882EBE}"/>
          </ac:spMkLst>
        </pc:spChg>
        <pc:spChg chg="add mod">
          <ac:chgData name="Roman Ilcik" userId="365012e5218b8995" providerId="LiveId" clId="{52748AEB-F690-4323-BBE9-175042990ABA}" dt="2022-01-21T12:45:37.668" v="509" actId="1076"/>
          <ac:spMkLst>
            <pc:docMk/>
            <pc:sldMk cId="543098490" sldId="291"/>
            <ac:spMk id="33" creationId="{50851BCA-931D-46C9-8376-2C7B5D80D4DC}"/>
          </ac:spMkLst>
        </pc:spChg>
        <pc:spChg chg="add mod">
          <ac:chgData name="Roman Ilcik" userId="365012e5218b8995" providerId="LiveId" clId="{52748AEB-F690-4323-BBE9-175042990ABA}" dt="2022-01-21T12:45:44.396" v="511" actId="1076"/>
          <ac:spMkLst>
            <pc:docMk/>
            <pc:sldMk cId="543098490" sldId="291"/>
            <ac:spMk id="34" creationId="{C82DFCFB-804D-4C62-8CD4-8C668DBEBFFE}"/>
          </ac:spMkLst>
        </pc:spChg>
        <pc:picChg chg="add del mod">
          <ac:chgData name="Roman Ilcik" userId="365012e5218b8995" providerId="LiveId" clId="{52748AEB-F690-4323-BBE9-175042990ABA}" dt="2022-01-21T12:29:42.950" v="361"/>
          <ac:picMkLst>
            <pc:docMk/>
            <pc:sldMk cId="543098490" sldId="291"/>
            <ac:picMk id="8" creationId="{B7EF7AE7-D512-4756-9650-0B661BD11FAF}"/>
          </ac:picMkLst>
        </pc:picChg>
        <pc:picChg chg="add del mod">
          <ac:chgData name="Roman Ilcik" userId="365012e5218b8995" providerId="LiveId" clId="{52748AEB-F690-4323-BBE9-175042990ABA}" dt="2022-01-21T12:30:11.715" v="363"/>
          <ac:picMkLst>
            <pc:docMk/>
            <pc:sldMk cId="543098490" sldId="291"/>
            <ac:picMk id="9" creationId="{25402C3F-5FE0-4083-8F14-D82486240B8B}"/>
          </ac:picMkLst>
        </pc:picChg>
        <pc:picChg chg="mod">
          <ac:chgData name="Roman Ilcik" userId="365012e5218b8995" providerId="LiveId" clId="{52748AEB-F690-4323-BBE9-175042990ABA}" dt="2022-01-21T12:42:18.884" v="489" actId="1076"/>
          <ac:picMkLst>
            <pc:docMk/>
            <pc:sldMk cId="543098490" sldId="291"/>
            <ac:picMk id="15" creationId="{0692D3FB-2773-48B9-A7EB-190FE43A2714}"/>
          </ac:picMkLst>
        </pc:picChg>
        <pc:picChg chg="del">
          <ac:chgData name="Roman Ilcik" userId="365012e5218b8995" providerId="LiveId" clId="{52748AEB-F690-4323-BBE9-175042990ABA}" dt="2022-01-21T12:40:34.117" v="480" actId="478"/>
          <ac:picMkLst>
            <pc:docMk/>
            <pc:sldMk cId="543098490" sldId="291"/>
            <ac:picMk id="17" creationId="{2C3F61F9-ED24-4F35-A1D6-89F91217D877}"/>
          </ac:picMkLst>
        </pc:picChg>
        <pc:picChg chg="add mod">
          <ac:chgData name="Roman Ilcik" userId="365012e5218b8995" providerId="LiveId" clId="{52748AEB-F690-4323-BBE9-175042990ABA}" dt="2022-01-21T12:42:02.421" v="488" actId="1076"/>
          <ac:picMkLst>
            <pc:docMk/>
            <pc:sldMk cId="543098490" sldId="291"/>
            <ac:picMk id="28" creationId="{9AB72880-CBBA-43B2-BDC2-441B94FBD6E1}"/>
          </ac:picMkLst>
        </pc:picChg>
        <pc:picChg chg="add del mod">
          <ac:chgData name="Roman Ilcik" userId="365012e5218b8995" providerId="LiveId" clId="{52748AEB-F690-4323-BBE9-175042990ABA}" dt="2022-01-21T12:44:02.096" v="501"/>
          <ac:picMkLst>
            <pc:docMk/>
            <pc:sldMk cId="543098490" sldId="291"/>
            <ac:picMk id="29" creationId="{90E6654B-5EF3-4DF4-B227-105B0AF4395C}"/>
          </ac:picMkLst>
        </pc:picChg>
      </pc:sldChg>
      <pc:sldMasterChg chg="modSp">
        <pc:chgData name="Roman Ilcik" userId="365012e5218b8995" providerId="LiveId" clId="{52748AEB-F690-4323-BBE9-175042990ABA}" dt="2022-01-21T13:20:34.823" v="547" actId="14826"/>
        <pc:sldMasterMkLst>
          <pc:docMk/>
          <pc:sldMasterMk cId="2073647809" sldId="2147483660"/>
        </pc:sldMasterMkLst>
        <pc:picChg chg="mod">
          <ac:chgData name="Roman Ilcik" userId="365012e5218b8995" providerId="LiveId" clId="{52748AEB-F690-4323-BBE9-175042990ABA}" dt="2022-01-21T13:20:34.823" v="547" actId="14826"/>
          <ac:picMkLst>
            <pc:docMk/>
            <pc:sldMasterMk cId="2073647809" sldId="2147483660"/>
            <ac:picMk id="15" creationId="{5D0CD6FC-7941-45D2-B084-DD424584F3FF}"/>
          </ac:picMkLst>
        </pc:picChg>
      </pc:sldMasterChg>
    </pc:docChg>
  </pc:docChgLst>
  <pc:docChgLst>
    <pc:chgData name="Peter Kasa" userId="db4d9dd8eb9da7ec" providerId="LiveId" clId="{77DB3111-0140-4487-8E45-D06B0077EE6C}"/>
    <pc:docChg chg="undo custSel modSld sldOrd">
      <pc:chgData name="Peter Kasa" userId="db4d9dd8eb9da7ec" providerId="LiveId" clId="{77DB3111-0140-4487-8E45-D06B0077EE6C}" dt="2019-01-27T19:11:46.904" v="459" actId="13926"/>
      <pc:docMkLst>
        <pc:docMk/>
      </pc:docMkLst>
      <pc:sldChg chg="addSp delSp modSp">
        <pc:chgData name="Peter Kasa" userId="db4d9dd8eb9da7ec" providerId="LiveId" clId="{77DB3111-0140-4487-8E45-D06B0077EE6C}" dt="2019-01-27T19:08:56.230" v="356" actId="1076"/>
        <pc:sldMkLst>
          <pc:docMk/>
          <pc:sldMk cId="944858626" sldId="267"/>
        </pc:sldMkLst>
        <pc:spChg chg="mod">
          <ac:chgData name="Peter Kasa" userId="db4d9dd8eb9da7ec" providerId="LiveId" clId="{77DB3111-0140-4487-8E45-D06B0077EE6C}" dt="2019-01-27T19:04:28.159" v="118" actId="164"/>
          <ac:spMkLst>
            <pc:docMk/>
            <pc:sldMk cId="944858626" sldId="267"/>
            <ac:spMk id="11" creationId="{A4F26C5D-589C-41DE-AD9D-745917CA6DFF}"/>
          </ac:spMkLst>
        </pc:spChg>
        <pc:spChg chg="mod topLvl">
          <ac:chgData name="Peter Kasa" userId="db4d9dd8eb9da7ec" providerId="LiveId" clId="{77DB3111-0140-4487-8E45-D06B0077EE6C}" dt="2019-01-27T19:08:37.239" v="332" actId="1076"/>
          <ac:spMkLst>
            <pc:docMk/>
            <pc:sldMk cId="944858626" sldId="267"/>
            <ac:spMk id="13" creationId="{C4B395D5-7E85-46CE-B5C4-E18876DD60CF}"/>
          </ac:spMkLst>
        </pc:spChg>
        <pc:spChg chg="mod">
          <ac:chgData name="Peter Kasa" userId="db4d9dd8eb9da7ec" providerId="LiveId" clId="{77DB3111-0140-4487-8E45-D06B0077EE6C}" dt="2019-01-27T19:08:24.855" v="329" actId="1076"/>
          <ac:spMkLst>
            <pc:docMk/>
            <pc:sldMk cId="944858626" sldId="267"/>
            <ac:spMk id="14" creationId="{B082CD2E-530F-4CAB-9B83-9E4BECE87B89}"/>
          </ac:spMkLst>
        </pc:spChg>
        <pc:spChg chg="mod">
          <ac:chgData name="Peter Kasa" userId="db4d9dd8eb9da7ec" providerId="LiveId" clId="{77DB3111-0140-4487-8E45-D06B0077EE6C}" dt="2019-01-27T19:04:37.671" v="120" actId="164"/>
          <ac:spMkLst>
            <pc:docMk/>
            <pc:sldMk cId="944858626" sldId="267"/>
            <ac:spMk id="15" creationId="{E3473670-D11E-4540-9ED9-05FE3A2F0984}"/>
          </ac:spMkLst>
        </pc:spChg>
        <pc:spChg chg="add mod">
          <ac:chgData name="Peter Kasa" userId="db4d9dd8eb9da7ec" providerId="LiveId" clId="{77DB3111-0140-4487-8E45-D06B0077EE6C}" dt="2019-01-27T19:08:09.414" v="327" actId="14100"/>
          <ac:spMkLst>
            <pc:docMk/>
            <pc:sldMk cId="944858626" sldId="267"/>
            <ac:spMk id="20" creationId="{454E10D2-AE30-4822-B99B-AA2585053E28}"/>
          </ac:spMkLst>
        </pc:spChg>
        <pc:grpChg chg="add mod">
          <ac:chgData name="Peter Kasa" userId="db4d9dd8eb9da7ec" providerId="LiveId" clId="{77DB3111-0140-4487-8E45-D06B0077EE6C}" dt="2019-01-27T19:04:31.436" v="119" actId="1076"/>
          <ac:grpSpMkLst>
            <pc:docMk/>
            <pc:sldMk cId="944858626" sldId="267"/>
            <ac:grpSpMk id="3" creationId="{C6C7B8C5-1EAA-476D-B3E6-A0268FEA12A5}"/>
          </ac:grpSpMkLst>
        </pc:grpChg>
        <pc:grpChg chg="add mod">
          <ac:chgData name="Peter Kasa" userId="db4d9dd8eb9da7ec" providerId="LiveId" clId="{77DB3111-0140-4487-8E45-D06B0077EE6C}" dt="2019-01-27T19:04:43.526" v="121" actId="1076"/>
          <ac:grpSpMkLst>
            <pc:docMk/>
            <pc:sldMk cId="944858626" sldId="267"/>
            <ac:grpSpMk id="9" creationId="{E678406C-EBFD-4FD1-B506-E4564A46EF59}"/>
          </ac:grpSpMkLst>
        </pc:grpChg>
        <pc:grpChg chg="add del mod">
          <ac:chgData name="Peter Kasa" userId="db4d9dd8eb9da7ec" providerId="LiveId" clId="{77DB3111-0140-4487-8E45-D06B0077EE6C}" dt="2019-01-27T19:08:33.892" v="331" actId="165"/>
          <ac:grpSpMkLst>
            <pc:docMk/>
            <pc:sldMk cId="944858626" sldId="267"/>
            <ac:grpSpMk id="10" creationId="{20BED736-67E2-4ADD-A596-50B674859625}"/>
          </ac:grpSpMkLst>
        </pc:grpChg>
        <pc:picChg chg="mod">
          <ac:chgData name="Peter Kasa" userId="db4d9dd8eb9da7ec" providerId="LiveId" clId="{77DB3111-0140-4487-8E45-D06B0077EE6C}" dt="2019-01-27T19:04:28.159" v="118" actId="164"/>
          <ac:picMkLst>
            <pc:docMk/>
            <pc:sldMk cId="944858626" sldId="267"/>
            <ac:picMk id="5" creationId="{76771DAF-3C0C-443B-A63A-CF04386089E2}"/>
          </ac:picMkLst>
        </pc:picChg>
        <pc:picChg chg="mod">
          <ac:chgData name="Peter Kasa" userId="db4d9dd8eb9da7ec" providerId="LiveId" clId="{77DB3111-0140-4487-8E45-D06B0077EE6C}" dt="2019-01-27T19:04:37.671" v="120" actId="164"/>
          <ac:picMkLst>
            <pc:docMk/>
            <pc:sldMk cId="944858626" sldId="267"/>
            <ac:picMk id="6" creationId="{ECF15775-ACB6-4470-BD92-5A6DEB11B7DE}"/>
          </ac:picMkLst>
        </pc:picChg>
        <pc:picChg chg="mod topLvl">
          <ac:chgData name="Peter Kasa" userId="db4d9dd8eb9da7ec" providerId="LiveId" clId="{77DB3111-0140-4487-8E45-D06B0077EE6C}" dt="2019-01-27T19:08:51.873" v="355" actId="1076"/>
          <ac:picMkLst>
            <pc:docMk/>
            <pc:sldMk cId="944858626" sldId="267"/>
            <ac:picMk id="7" creationId="{1A5A4EDC-CE6B-4D8B-8846-A9F635592242}"/>
          </ac:picMkLst>
        </pc:picChg>
        <pc:picChg chg="mod">
          <ac:chgData name="Peter Kasa" userId="db4d9dd8eb9da7ec" providerId="LiveId" clId="{77DB3111-0140-4487-8E45-D06B0077EE6C}" dt="2019-01-27T19:08:56.230" v="356" actId="1076"/>
          <ac:picMkLst>
            <pc:docMk/>
            <pc:sldMk cId="944858626" sldId="267"/>
            <ac:picMk id="8" creationId="{99B6630F-0DFA-40DE-9C49-96CBA45CFB8E}"/>
          </ac:picMkLst>
        </pc:picChg>
        <pc:picChg chg="mod">
          <ac:chgData name="Peter Kasa" userId="db4d9dd8eb9da7ec" providerId="LiveId" clId="{77DB3111-0140-4487-8E45-D06B0077EE6C}" dt="2019-01-27T19:04:28.159" v="118" actId="164"/>
          <ac:picMkLst>
            <pc:docMk/>
            <pc:sldMk cId="944858626" sldId="267"/>
            <ac:picMk id="12" creationId="{4A3E89F9-0A77-4FD4-9091-7CB424869220}"/>
          </ac:picMkLst>
        </pc:picChg>
        <pc:picChg chg="mod">
          <ac:chgData name="Peter Kasa" userId="db4d9dd8eb9da7ec" providerId="LiveId" clId="{77DB3111-0140-4487-8E45-D06B0077EE6C}" dt="2019-01-27T19:04:37.671" v="120" actId="164"/>
          <ac:picMkLst>
            <pc:docMk/>
            <pc:sldMk cId="944858626" sldId="267"/>
            <ac:picMk id="17" creationId="{9552A125-491B-467E-B2F7-275D9771F611}"/>
          </ac:picMkLst>
        </pc:picChg>
        <pc:picChg chg="mod topLvl">
          <ac:chgData name="Peter Kasa" userId="db4d9dd8eb9da7ec" providerId="LiveId" clId="{77DB3111-0140-4487-8E45-D06B0077EE6C}" dt="2019-01-27T19:08:37.239" v="332" actId="1076"/>
          <ac:picMkLst>
            <pc:docMk/>
            <pc:sldMk cId="944858626" sldId="267"/>
            <ac:picMk id="18" creationId="{ECF50A07-565C-479F-B413-4FC65C5FBA2E}"/>
          </ac:picMkLst>
        </pc:picChg>
        <pc:picChg chg="mod">
          <ac:chgData name="Peter Kasa" userId="db4d9dd8eb9da7ec" providerId="LiveId" clId="{77DB3111-0140-4487-8E45-D06B0077EE6C}" dt="2019-01-27T19:05:08.774" v="124" actId="1076"/>
          <ac:picMkLst>
            <pc:docMk/>
            <pc:sldMk cId="944858626" sldId="267"/>
            <ac:picMk id="19" creationId="{54B1B2D7-42D5-471B-A1C6-F9D7237FD20E}"/>
          </ac:picMkLst>
        </pc:picChg>
      </pc:sldChg>
      <pc:sldChg chg="addSp modSp">
        <pc:chgData name="Peter Kasa" userId="db4d9dd8eb9da7ec" providerId="LiveId" clId="{77DB3111-0140-4487-8E45-D06B0077EE6C}" dt="2019-01-27T19:09:32.424" v="384" actId="13926"/>
        <pc:sldMkLst>
          <pc:docMk/>
          <pc:sldMk cId="2339871187" sldId="269"/>
        </pc:sldMkLst>
        <pc:spChg chg="mod">
          <ac:chgData name="Peter Kasa" userId="db4d9dd8eb9da7ec" providerId="LiveId" clId="{77DB3111-0140-4487-8E45-D06B0077EE6C}" dt="2019-01-27T19:09:32.424" v="384" actId="13926"/>
          <ac:spMkLst>
            <pc:docMk/>
            <pc:sldMk cId="2339871187" sldId="269"/>
            <ac:spMk id="3" creationId="{67628F20-0B51-4A00-BB49-FEEAD83715F1}"/>
          </ac:spMkLst>
        </pc:spChg>
        <pc:picChg chg="mod">
          <ac:chgData name="Peter Kasa" userId="db4d9dd8eb9da7ec" providerId="LiveId" clId="{77DB3111-0140-4487-8E45-D06B0077EE6C}" dt="2019-01-27T18:59:52.975" v="4" actId="1076"/>
          <ac:picMkLst>
            <pc:docMk/>
            <pc:sldMk cId="2339871187" sldId="269"/>
            <ac:picMk id="8" creationId="{109EA47A-084A-4BF1-92EF-7E936DD8F218}"/>
          </ac:picMkLst>
        </pc:picChg>
        <pc:picChg chg="mod">
          <ac:chgData name="Peter Kasa" userId="db4d9dd8eb9da7ec" providerId="LiveId" clId="{77DB3111-0140-4487-8E45-D06B0077EE6C}" dt="2019-01-27T18:59:55.753" v="5" actId="1076"/>
          <ac:picMkLst>
            <pc:docMk/>
            <pc:sldMk cId="2339871187" sldId="269"/>
            <ac:picMk id="9" creationId="{2C822D53-EE48-497F-BEE6-2749E0512427}"/>
          </ac:picMkLst>
        </pc:picChg>
        <pc:picChg chg="add mod">
          <ac:chgData name="Peter Kasa" userId="db4d9dd8eb9da7ec" providerId="LiveId" clId="{77DB3111-0140-4487-8E45-D06B0077EE6C}" dt="2019-01-27T18:59:27.879" v="3" actId="1076"/>
          <ac:picMkLst>
            <pc:docMk/>
            <pc:sldMk cId="2339871187" sldId="269"/>
            <ac:picMk id="15" creationId="{FE66DCDF-6EE1-450A-A34B-7ECB8A4DB327}"/>
          </ac:picMkLst>
        </pc:picChg>
      </pc:sldChg>
      <pc:sldChg chg="modSp">
        <pc:chgData name="Peter Kasa" userId="db4d9dd8eb9da7ec" providerId="LiveId" clId="{77DB3111-0140-4487-8E45-D06B0077EE6C}" dt="2019-01-27T19:10:00.008" v="414" actId="13926"/>
        <pc:sldMkLst>
          <pc:docMk/>
          <pc:sldMk cId="2124756282" sldId="270"/>
        </pc:sldMkLst>
        <pc:spChg chg="mod">
          <ac:chgData name="Peter Kasa" userId="db4d9dd8eb9da7ec" providerId="LiveId" clId="{77DB3111-0140-4487-8E45-D06B0077EE6C}" dt="2019-01-27T19:10:00.008" v="414" actId="13926"/>
          <ac:spMkLst>
            <pc:docMk/>
            <pc:sldMk cId="2124756282" sldId="270"/>
            <ac:spMk id="3" creationId="{67628F20-0B51-4A00-BB49-FEEAD83715F1}"/>
          </ac:spMkLst>
        </pc:spChg>
        <pc:picChg chg="mod">
          <ac:chgData name="Peter Kasa" userId="db4d9dd8eb9da7ec" providerId="LiveId" clId="{77DB3111-0140-4487-8E45-D06B0077EE6C}" dt="2019-01-27T19:02:46.978" v="55" actId="14100"/>
          <ac:picMkLst>
            <pc:docMk/>
            <pc:sldMk cId="2124756282" sldId="270"/>
            <ac:picMk id="5" creationId="{A07E199F-0CE1-4258-96F3-B9D1686D5293}"/>
          </ac:picMkLst>
        </pc:picChg>
        <pc:picChg chg="mod">
          <ac:chgData name="Peter Kasa" userId="db4d9dd8eb9da7ec" providerId="LiveId" clId="{77DB3111-0140-4487-8E45-D06B0077EE6C}" dt="2019-01-27T19:02:46.978" v="55" actId="14100"/>
          <ac:picMkLst>
            <pc:docMk/>
            <pc:sldMk cId="2124756282" sldId="270"/>
            <ac:picMk id="6" creationId="{2D9F7E12-5259-4A67-A5E1-72AE12E579FD}"/>
          </ac:picMkLst>
        </pc:picChg>
        <pc:picChg chg="mod">
          <ac:chgData name="Peter Kasa" userId="db4d9dd8eb9da7ec" providerId="LiveId" clId="{77DB3111-0140-4487-8E45-D06B0077EE6C}" dt="2019-01-27T19:02:46.978" v="55" actId="14100"/>
          <ac:picMkLst>
            <pc:docMk/>
            <pc:sldMk cId="2124756282" sldId="270"/>
            <ac:picMk id="7" creationId="{663BAB99-E46C-4054-9FDA-F58147C77F3C}"/>
          </ac:picMkLst>
        </pc:picChg>
        <pc:picChg chg="mod">
          <ac:chgData name="Peter Kasa" userId="db4d9dd8eb9da7ec" providerId="LiveId" clId="{77DB3111-0140-4487-8E45-D06B0077EE6C}" dt="2019-01-27T19:02:46.978" v="55" actId="14100"/>
          <ac:picMkLst>
            <pc:docMk/>
            <pc:sldMk cId="2124756282" sldId="270"/>
            <ac:picMk id="8" creationId="{7B8C263A-78FD-4DB2-B64E-19DA88D1BABB}"/>
          </ac:picMkLst>
        </pc:picChg>
        <pc:picChg chg="mod">
          <ac:chgData name="Peter Kasa" userId="db4d9dd8eb9da7ec" providerId="LiveId" clId="{77DB3111-0140-4487-8E45-D06B0077EE6C}" dt="2019-01-27T19:02:46.978" v="55" actId="14100"/>
          <ac:picMkLst>
            <pc:docMk/>
            <pc:sldMk cId="2124756282" sldId="270"/>
            <ac:picMk id="9" creationId="{7880C4CF-ADAA-4A91-B2A9-11D0151E5753}"/>
          </ac:picMkLst>
        </pc:picChg>
      </pc:sldChg>
      <pc:sldChg chg="ord">
        <pc:chgData name="Peter Kasa" userId="db4d9dd8eb9da7ec" providerId="LiveId" clId="{77DB3111-0140-4487-8E45-D06B0077EE6C}" dt="2019-01-27T19:01:55.619" v="48"/>
        <pc:sldMkLst>
          <pc:docMk/>
          <pc:sldMk cId="210545154" sldId="271"/>
        </pc:sldMkLst>
      </pc:sldChg>
      <pc:sldChg chg="modSp">
        <pc:chgData name="Peter Kasa" userId="db4d9dd8eb9da7ec" providerId="LiveId" clId="{77DB3111-0140-4487-8E45-D06B0077EE6C}" dt="2019-01-27T19:11:46.904" v="459" actId="13926"/>
        <pc:sldMkLst>
          <pc:docMk/>
          <pc:sldMk cId="1191487627" sldId="272"/>
        </pc:sldMkLst>
        <pc:spChg chg="mod">
          <ac:chgData name="Peter Kasa" userId="db4d9dd8eb9da7ec" providerId="LiveId" clId="{77DB3111-0140-4487-8E45-D06B0077EE6C}" dt="2019-01-27T19:11:46.904" v="459" actId="13926"/>
          <ac:spMkLst>
            <pc:docMk/>
            <pc:sldMk cId="1191487627" sldId="272"/>
            <ac:spMk id="3" creationId="{67628F20-0B51-4A00-BB49-FEEAD83715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FA932-98A2-43F7-A8BF-0957299CEEDC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56C0B-0AA3-402B-9EC0-09E48D9824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704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56C0B-0AA3-402B-9EC0-09E48D982460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95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cap="none" baseline="0"/>
            </a:lvl1pPr>
            <a:lvl2pPr>
              <a:defRPr sz="2000" cap="none" baseline="0"/>
            </a:lvl2pPr>
            <a:lvl3pPr>
              <a:defRPr sz="1800" cap="none" baseline="0"/>
            </a:lvl3pPr>
            <a:lvl4pPr>
              <a:defRPr sz="1600" cap="none" baseline="0"/>
            </a:lvl4pPr>
            <a:lvl5pPr marL="1828800" indent="0">
              <a:buNone/>
              <a:defRPr cap="small" baseline="0"/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82B3F1-3503-4887-855F-0826FE725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783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6E73B7-79CC-44B4-9E22-9152FCBDC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012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07" y="1623386"/>
            <a:ext cx="11472530" cy="43297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DACCEB-9057-42B4-BE5E-251BB798DFC9}"/>
              </a:ext>
            </a:extLst>
          </p:cNvPr>
          <p:cNvSpPr txBox="1">
            <a:spLocks/>
          </p:cNvSpPr>
          <p:nvPr userDrawn="1"/>
        </p:nvSpPr>
        <p:spPr>
          <a:xfrm>
            <a:off x="3455581" y="645767"/>
            <a:ext cx="8378456" cy="388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2AEE74-21D3-46DE-BB14-32A697D52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4136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ED7C-0470-4048-8A6A-2AA70F4FA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6F121-E8BC-4065-9404-1FF61C8AE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20C60-6806-48C9-A6DD-D3D77BD1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4EDFC-3352-4023-A095-03C781E4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1FFF5-1AFF-4990-A41A-C9F8A55C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868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E005-AA97-412F-AF4B-313BC0E1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0248C-E3DF-48D9-9361-0B6D4C41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51941-C6C9-419B-8244-D758527D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6114D-CAAF-4AC9-BB5E-D62D9174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AC6D6-A861-4DEF-AC6C-CD370DDC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44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4435-56ED-4673-BE88-C0E89B81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1C9E5-25DF-4F40-9E05-DAD9EEEBD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59CAD-FD8B-495F-A07E-A18C1718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79243-28F1-4666-968A-FB7DBA04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0AF2F-E6FD-4DA2-9546-51BE2B6F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881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BEAB-13DA-44A7-841B-6A1D3E8C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DA0A0-6B29-45ED-8683-0E7F059CE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3B5E2-1889-441B-990F-6FCBF517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45CCD-792B-4442-8C25-C173B141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E3F3F-F0D7-4C9A-AB65-FF6DD5A7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7949F-7965-40BD-984D-CA15A4DC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5438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9D80-5D54-422E-96D6-71AC5AB9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B049C-708D-49A3-85AC-07391BDBF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EBE5C-7922-4EC4-9808-E22391DAF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5D151-E1EE-4D7B-9146-587DBC36A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64A0E-87F6-47F7-BF62-3C2584562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94785-59F3-4C16-B927-C423BA92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089C8-1061-4838-8660-FE8612AE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A3361B-FBA9-4B00-93D5-4784754E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7412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9484A-8DBF-4690-AE30-0700B232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2751E-934C-4953-A147-513D6DF3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6C0D9-6B49-4EE7-A931-B109210D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0CC02-539A-4579-A195-9C6BE903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1888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563BD-9F07-4028-9469-9173A958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6851-34CF-4A74-ADCB-3E801D47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3E72C-EBFF-4920-921F-466B32F0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87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0167-A34F-4FEC-8457-D8D35D7A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F5A0A-F825-4BDA-9D45-1D5BDAE7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4BB8D-5169-4FD5-889D-F847C78FF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80315-CF69-471E-BFD6-C33F9A3C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35280-C04B-4A3D-890D-39225F94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DA4C0-0109-47CF-B479-C421F0D6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25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07" y="1623386"/>
            <a:ext cx="11472530" cy="43297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DACCEB-9057-42B4-BE5E-251BB798DFC9}"/>
              </a:ext>
            </a:extLst>
          </p:cNvPr>
          <p:cNvSpPr txBox="1">
            <a:spLocks/>
          </p:cNvSpPr>
          <p:nvPr userDrawn="1"/>
        </p:nvSpPr>
        <p:spPr>
          <a:xfrm>
            <a:off x="3455581" y="645767"/>
            <a:ext cx="8378456" cy="388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2AEE74-21D3-46DE-BB14-32A697D52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3513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3D97-EC9D-4B1E-A490-D7A327BE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C550D-3898-4A57-9791-0066D00FD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69F99-1859-44B0-A0A7-EBA363F69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2C5BE-AA07-48CC-8D03-86F1E0C5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C4107-D9EF-4A98-884C-395A4532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00B03-0558-4CE9-A664-A5D6299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2377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1F5E-B053-421A-86A5-A0E9DEEA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998AF-CFE3-4D6C-A75C-15F38D248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5215-4040-49F5-9D38-AEFE261D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1AE7D-F450-424B-B07A-E6D337F7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9B2C-86FC-49FA-8219-CEEC7B57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9066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9B597A-269A-4CB9-84D3-00A8638D8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B9F7A-24D5-4767-8696-EA356824B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DD230-9A3F-4C90-B7EF-3461A3A3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226C9-ED5B-49E1-946F-5C7D1EFA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4451F-793F-45BD-8733-EEC2E9D0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053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507" y="1825625"/>
            <a:ext cx="5658293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8292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3D6EC7-7092-4CAC-B970-7CC8AC8CF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315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4A3A418-59A2-4B6A-8A7E-FAD9F4AADF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14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9AE3A-DBB5-47BD-A67F-00334D049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435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97C022-2D2E-4ECD-A4A1-2A9A477F9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0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68D79B-94B0-49E0-A766-84B7DEC9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346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71288"/>
            <a:ext cx="2743200" cy="365125"/>
          </a:xfrm>
          <a:prstGeom prst="rect">
            <a:avLst/>
          </a:prstGeom>
        </p:spPr>
        <p:txBody>
          <a:bodyPr/>
          <a:lstStyle/>
          <a:p>
            <a:fld id="{E0D1052C-A9ED-4892-B038-642F6A8EE457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8192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74-D787-46EF-A289-0EC5C7E90C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785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71288"/>
            <a:ext cx="2743200" cy="365125"/>
          </a:xfrm>
          <a:prstGeom prst="rect">
            <a:avLst/>
          </a:prstGeom>
        </p:spPr>
        <p:txBody>
          <a:bodyPr/>
          <a:lstStyle/>
          <a:p>
            <a:fld id="{E0D1052C-A9ED-4892-B038-642F6A8EE457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192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74-D787-46EF-A289-0EC5C7E90C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556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8065" y="576827"/>
            <a:ext cx="6932428" cy="388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735" y="1719728"/>
            <a:ext cx="11472530" cy="366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DEE531C3-6705-4BAD-910D-DB3569886EF5}"/>
              </a:ext>
            </a:extLst>
          </p:cNvPr>
          <p:cNvSpPr/>
          <p:nvPr userDrawn="1"/>
        </p:nvSpPr>
        <p:spPr>
          <a:xfrm>
            <a:off x="0" y="0"/>
            <a:ext cx="12192000" cy="2052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DD1976DE-8492-47B0-B6E2-19CEC785B0CE}"/>
              </a:ext>
            </a:extLst>
          </p:cNvPr>
          <p:cNvSpPr/>
          <p:nvPr userDrawn="1"/>
        </p:nvSpPr>
        <p:spPr>
          <a:xfrm>
            <a:off x="0" y="6652727"/>
            <a:ext cx="12192000" cy="2052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5D0CD6FC-7941-45D2-B084-DD424584F3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26" y="310501"/>
            <a:ext cx="1464844" cy="593262"/>
          </a:xfrm>
          <a:prstGeom prst="rect">
            <a:avLst/>
          </a:prstGeom>
        </p:spPr>
      </p:pic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6185666C-57FF-4BD2-ACD8-E8C3C927F20E}"/>
              </a:ext>
            </a:extLst>
          </p:cNvPr>
          <p:cNvCxnSpPr/>
          <p:nvPr userDrawn="1"/>
        </p:nvCxnSpPr>
        <p:spPr>
          <a:xfrm>
            <a:off x="359735" y="965164"/>
            <a:ext cx="1147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64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84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E1656-5C80-49C3-92F4-94B65286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CE09C-F471-4927-91A5-680D33C21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61F7-6B46-4CBE-8718-B842C8AE2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BA3D9-34D4-4F2A-AAB7-7DB4B3618EB8}" type="datetimeFigureOut">
              <a:rPr lang="sk-SK" smtClean="0"/>
              <a:t>22. 4. 2022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D80DD-AD68-456D-8C50-9A9F5D268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FF898-110F-485D-9D6F-6F1E9C8BE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  <p:sp>
        <p:nvSpPr>
          <p:cNvPr id="7" name="Obdĺžnik 7">
            <a:extLst>
              <a:ext uri="{FF2B5EF4-FFF2-40B4-BE49-F238E27FC236}">
                <a16:creationId xmlns:a16="http://schemas.microsoft.com/office/drawing/2014/main" id="{213C2DA7-E05F-4902-A965-0B1CDA03DD9C}"/>
              </a:ext>
            </a:extLst>
          </p:cNvPr>
          <p:cNvSpPr/>
          <p:nvPr userDrawn="1"/>
        </p:nvSpPr>
        <p:spPr>
          <a:xfrm>
            <a:off x="0" y="0"/>
            <a:ext cx="12192000" cy="2052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8">
            <a:extLst>
              <a:ext uri="{FF2B5EF4-FFF2-40B4-BE49-F238E27FC236}">
                <a16:creationId xmlns:a16="http://schemas.microsoft.com/office/drawing/2014/main" id="{1541AB18-27D0-47B5-96F6-B9123C0A5E5A}"/>
              </a:ext>
            </a:extLst>
          </p:cNvPr>
          <p:cNvSpPr/>
          <p:nvPr userDrawn="1"/>
        </p:nvSpPr>
        <p:spPr>
          <a:xfrm>
            <a:off x="0" y="6652727"/>
            <a:ext cx="12192000" cy="2052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14">
            <a:extLst>
              <a:ext uri="{FF2B5EF4-FFF2-40B4-BE49-F238E27FC236}">
                <a16:creationId xmlns:a16="http://schemas.microsoft.com/office/drawing/2014/main" id="{9ECE82E0-D2E4-4B8E-B534-518D1FC9E7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310501"/>
            <a:ext cx="1661483" cy="593262"/>
          </a:xfrm>
          <a:prstGeom prst="rect">
            <a:avLst/>
          </a:prstGeom>
        </p:spPr>
      </p:pic>
      <p:cxnSp>
        <p:nvCxnSpPr>
          <p:cNvPr id="10" name="Rovná spojnica 15">
            <a:extLst>
              <a:ext uri="{FF2B5EF4-FFF2-40B4-BE49-F238E27FC236}">
                <a16:creationId xmlns:a16="http://schemas.microsoft.com/office/drawing/2014/main" id="{6D8F3C55-8B54-4CC5-9F6F-A505E2CA8047}"/>
              </a:ext>
            </a:extLst>
          </p:cNvPr>
          <p:cNvCxnSpPr/>
          <p:nvPr userDrawn="1"/>
        </p:nvCxnSpPr>
        <p:spPr>
          <a:xfrm>
            <a:off x="359735" y="965164"/>
            <a:ext cx="1147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7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svg"/><Relationship Id="rId42" Type="http://schemas.openxmlformats.org/officeDocument/2006/relationships/image" Target="../media/image42.svg"/><Relationship Id="rId47" Type="http://schemas.openxmlformats.org/officeDocument/2006/relationships/image" Target="../media/image47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.jp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32" Type="http://schemas.openxmlformats.org/officeDocument/2006/relationships/image" Target="../media/image32.svg"/><Relationship Id="rId37" Type="http://schemas.openxmlformats.org/officeDocument/2006/relationships/image" Target="../media/image37.png"/><Relationship Id="rId40" Type="http://schemas.openxmlformats.org/officeDocument/2006/relationships/image" Target="../media/image40.svg"/><Relationship Id="rId45" Type="http://schemas.openxmlformats.org/officeDocument/2006/relationships/image" Target="../media/image45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28" Type="http://schemas.openxmlformats.org/officeDocument/2006/relationships/image" Target="../media/image28.svg"/><Relationship Id="rId36" Type="http://schemas.openxmlformats.org/officeDocument/2006/relationships/image" Target="../media/image36.sv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sv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svg"/><Relationship Id="rId46" Type="http://schemas.openxmlformats.org/officeDocument/2006/relationships/image" Target="../media/image46.svg"/><Relationship Id="rId20" Type="http://schemas.openxmlformats.org/officeDocument/2006/relationships/image" Target="../media/image20.svg"/><Relationship Id="rId41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83.jpeg"/><Relationship Id="rId18" Type="http://schemas.openxmlformats.org/officeDocument/2006/relationships/image" Target="../media/image99.jpeg"/><Relationship Id="rId3" Type="http://schemas.openxmlformats.org/officeDocument/2006/relationships/image" Target="../media/image86.png"/><Relationship Id="rId21" Type="http://schemas.openxmlformats.org/officeDocument/2006/relationships/image" Target="../media/image102.png"/><Relationship Id="rId7" Type="http://schemas.openxmlformats.org/officeDocument/2006/relationships/image" Target="../media/image89.gif"/><Relationship Id="rId12" Type="http://schemas.openxmlformats.org/officeDocument/2006/relationships/image" Target="../media/image94.png"/><Relationship Id="rId17" Type="http://schemas.openxmlformats.org/officeDocument/2006/relationships/image" Target="../media/image98.png"/><Relationship Id="rId2" Type="http://schemas.openxmlformats.org/officeDocument/2006/relationships/image" Target="../media/image77.jpe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5" Type="http://schemas.openxmlformats.org/officeDocument/2006/relationships/image" Target="../media/image96.jpeg"/><Relationship Id="rId10" Type="http://schemas.openxmlformats.org/officeDocument/2006/relationships/image" Target="../media/image92.png"/><Relationship Id="rId19" Type="http://schemas.openxmlformats.org/officeDocument/2006/relationships/image" Target="../media/image100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Relationship Id="rId1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E6421B3F-6264-49BE-834D-BD36553E9BE9}"/>
              </a:ext>
            </a:extLst>
          </p:cNvPr>
          <p:cNvSpPr/>
          <p:nvPr/>
        </p:nvSpPr>
        <p:spPr>
          <a:xfrm>
            <a:off x="-2" y="1416050"/>
            <a:ext cx="3606791" cy="544195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D8B812C3-7D21-463F-A6E3-F22A90E62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7832" y="275950"/>
            <a:ext cx="1833331" cy="1718748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8CD1D32-83EC-44AC-A5CF-CA264B9B1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7312" y="3738847"/>
            <a:ext cx="560319" cy="76043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A154C366-9E01-4DE3-B398-63526C136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1408" y="3063372"/>
            <a:ext cx="1172769" cy="731256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6B43F64F-EF27-4094-A623-4D27B1E199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8334" y="4724477"/>
            <a:ext cx="942181" cy="160170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FFB21A5-0233-4121-90E5-E57C88659F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15345" y="4724477"/>
            <a:ext cx="1224835" cy="179014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798324A0-C664-441D-8907-883C322F4C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806" y="2408329"/>
            <a:ext cx="846357" cy="916887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5EDAEC9A-EA6E-4B3D-9CF2-00D0F3F18F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14651" y="3866549"/>
            <a:ext cx="1099521" cy="503519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B1FAA05E-4A7D-42C7-BDB5-052449E100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1834" y="2957513"/>
            <a:ext cx="2328333" cy="942975"/>
          </a:xfrm>
          <a:prstGeom prst="rect">
            <a:avLst/>
          </a:prstGeom>
        </p:spPr>
      </p:pic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02F8AA35-3932-4669-BB99-6B3050F16962}"/>
              </a:ext>
            </a:extLst>
          </p:cNvPr>
          <p:cNvSpPr/>
          <p:nvPr/>
        </p:nvSpPr>
        <p:spPr>
          <a:xfrm rot="10800000" flipH="1">
            <a:off x="2223" y="0"/>
            <a:ext cx="3606789" cy="6858000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26C6FEF-CA75-4950-9F97-43B82D502940}"/>
              </a:ext>
            </a:extLst>
          </p:cNvPr>
          <p:cNvCxnSpPr>
            <a:cxnSpLocks/>
          </p:cNvCxnSpPr>
          <p:nvPr/>
        </p:nvCxnSpPr>
        <p:spPr>
          <a:xfrm>
            <a:off x="-24291" y="0"/>
            <a:ext cx="363108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1" name="Diagonal Stripe 70">
            <a:extLst>
              <a:ext uri="{FF2B5EF4-FFF2-40B4-BE49-F238E27FC236}">
                <a16:creationId xmlns:a16="http://schemas.microsoft.com/office/drawing/2014/main" id="{EC46AB23-2AF3-4911-9077-1EA0485F5531}"/>
              </a:ext>
            </a:extLst>
          </p:cNvPr>
          <p:cNvSpPr/>
          <p:nvPr/>
        </p:nvSpPr>
        <p:spPr>
          <a:xfrm rot="16200000">
            <a:off x="-27468" y="3223741"/>
            <a:ext cx="3613151" cy="3655367"/>
          </a:xfrm>
          <a:prstGeom prst="diagStripe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519E90B-9536-484B-8356-F1F0431F2A0B}"/>
              </a:ext>
            </a:extLst>
          </p:cNvPr>
          <p:cNvCxnSpPr>
            <a:cxnSpLocks/>
          </p:cNvCxnSpPr>
          <p:nvPr/>
        </p:nvCxnSpPr>
        <p:spPr>
          <a:xfrm>
            <a:off x="-82550" y="4912912"/>
            <a:ext cx="3441700" cy="529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0833BF-B88A-45CD-AD32-76EF71A926EC}"/>
              </a:ext>
            </a:extLst>
          </p:cNvPr>
          <p:cNvGrpSpPr/>
          <p:nvPr/>
        </p:nvGrpSpPr>
        <p:grpSpPr>
          <a:xfrm>
            <a:off x="5202229" y="601311"/>
            <a:ext cx="948634" cy="1670228"/>
            <a:chOff x="10480289" y="627150"/>
            <a:chExt cx="948634" cy="1670228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387F22C-0460-4D68-9C86-4F8BAE1D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480289" y="627150"/>
              <a:ext cx="948632" cy="192942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66E8E31-7327-4B5D-BB21-0E6B54B3E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80289" y="1348744"/>
              <a:ext cx="948634" cy="94863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4D7814-4164-4C4A-8104-BAD4E7FB453B}"/>
              </a:ext>
            </a:extLst>
          </p:cNvPr>
          <p:cNvGrpSpPr/>
          <p:nvPr/>
        </p:nvGrpSpPr>
        <p:grpSpPr>
          <a:xfrm>
            <a:off x="6830963" y="529209"/>
            <a:ext cx="1093341" cy="1822577"/>
            <a:chOff x="8927339" y="2528941"/>
            <a:chExt cx="1093341" cy="1822577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6EC8A79-ACAF-4C5D-B2D5-408A41510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927339" y="3274256"/>
              <a:ext cx="1093341" cy="1077262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BE8736D3-7A97-49B1-8B43-D0BC4D2AC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958155" y="2528941"/>
              <a:ext cx="1045105" cy="28941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0AD2C9A-C5E8-4385-8E01-CFDA1F480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243250" y="2528941"/>
              <a:ext cx="466279" cy="11255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A5C2F2-E103-48B5-9986-4D3AB90589F5}"/>
              </a:ext>
            </a:extLst>
          </p:cNvPr>
          <p:cNvGrpSpPr/>
          <p:nvPr/>
        </p:nvGrpSpPr>
        <p:grpSpPr>
          <a:xfrm>
            <a:off x="8449548" y="609602"/>
            <a:ext cx="1093341" cy="1742184"/>
            <a:chOff x="10402558" y="2609334"/>
            <a:chExt cx="1093341" cy="1742184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D386F20-50A7-4FF8-BF20-8FAFE764E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433374" y="2609334"/>
              <a:ext cx="1045105" cy="209021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0A3D9023-203B-4D54-BAB4-55C745B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402558" y="3274256"/>
              <a:ext cx="1093341" cy="1077262"/>
            </a:xfrm>
            <a:prstGeom prst="rect">
              <a:avLst/>
            </a:prstGeom>
          </p:spPr>
        </p:pic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A57CB442-0CA3-400C-AC6F-FF6C2F51068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08339" y="5834037"/>
            <a:ext cx="539292" cy="73288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CB7F311-FED4-4436-8BDA-3732D30FD68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947501" y="5834037"/>
            <a:ext cx="433826" cy="80902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B2CB652-9CA5-42FF-9FDD-53B16E216F5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896146" y="4895253"/>
            <a:ext cx="536533" cy="63713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D580F8C-08EA-4795-94DC-FD56EAB4AD7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52793" y="4935931"/>
            <a:ext cx="450384" cy="5964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64011-92AA-4E11-AAF0-8A151192BC16}"/>
              </a:ext>
            </a:extLst>
          </p:cNvPr>
          <p:cNvGrpSpPr/>
          <p:nvPr/>
        </p:nvGrpSpPr>
        <p:grpSpPr>
          <a:xfrm>
            <a:off x="3515483" y="0"/>
            <a:ext cx="1093341" cy="2274361"/>
            <a:chOff x="3445255" y="3668763"/>
            <a:chExt cx="1093341" cy="2274361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7B62A08D-9FE2-4070-94E9-C81FFAA0A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3769907" y="3668763"/>
              <a:ext cx="444036" cy="461114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C027799-EB04-4220-8B2E-DB87F63D7BDB}"/>
                </a:ext>
              </a:extLst>
            </p:cNvPr>
            <p:cNvGrpSpPr/>
            <p:nvPr/>
          </p:nvGrpSpPr>
          <p:grpSpPr>
            <a:xfrm>
              <a:off x="3445255" y="4120547"/>
              <a:ext cx="1093341" cy="1822577"/>
              <a:chOff x="8927339" y="2528941"/>
              <a:chExt cx="1093341" cy="1822577"/>
            </a:xfrm>
          </p:grpSpPr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A586E5CB-CE7D-4A46-8223-A5CD0C0B3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927339" y="3274256"/>
                <a:ext cx="1093341" cy="1077262"/>
              </a:xfrm>
              <a:prstGeom prst="rect">
                <a:avLst/>
              </a:prstGeom>
            </p:spPr>
          </p:pic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B02A7400-12CE-4873-97FD-9ECBD568F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8958155" y="2528941"/>
                <a:ext cx="1045105" cy="289414"/>
              </a:xfrm>
              <a:prstGeom prst="rect">
                <a:avLst/>
              </a:prstGeom>
            </p:spPr>
          </p:pic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77AF9D9C-F5FE-40E1-97A7-1C0DA5F42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9243250" y="2528941"/>
                <a:ext cx="466279" cy="112550"/>
              </a:xfrm>
              <a:prstGeom prst="rect">
                <a:avLst/>
              </a:prstGeom>
            </p:spPr>
          </p:pic>
        </p:grp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69B4B071-AA05-4D1A-8B2F-0BAA966D677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845323" y="2497879"/>
            <a:ext cx="638175" cy="7524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BBC8BB0-B99B-4E42-8256-F08A5EEE1E7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068104" y="4716467"/>
            <a:ext cx="1082759" cy="17981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9CE2772-685B-4C7C-A011-103840CBA28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596719" y="4724477"/>
            <a:ext cx="1172769" cy="18587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FFCA80E-1B0B-4E87-B930-174E68160F60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335942" y="2520948"/>
            <a:ext cx="666750" cy="723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A6F87F6-4C0B-4277-B4EE-0313A7E45EC9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354992" y="3647432"/>
            <a:ext cx="6286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5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ABF34-A856-418C-A10A-4844BC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dirty="0"/>
              <a:t>CASAMBI Bluetooth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628F20-0B51-4A00-BB49-FEEAD837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8371" y="1193359"/>
            <a:ext cx="1133436" cy="694839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50EF5-3B60-4C9C-AFF0-7A7C2355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11" name="Obrázok 10" descr="https://casambi.com/static/img/solution/infographics1.jpg">
            <a:extLst>
              <a:ext uri="{FF2B5EF4-FFF2-40B4-BE49-F238E27FC236}">
                <a16:creationId xmlns:a16="http://schemas.microsoft.com/office/drawing/2014/main" id="{A9D3A2C4-A1A3-4B96-B5FE-A8CECAFCE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85" y="1081306"/>
            <a:ext cx="6932429" cy="519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BU-ASD">
            <a:extLst>
              <a:ext uri="{FF2B5EF4-FFF2-40B4-BE49-F238E27FC236}">
                <a16:creationId xmlns:a16="http://schemas.microsoft.com/office/drawing/2014/main" id="{D107924D-9BA5-4EF9-B735-D383DBA0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" y="1286579"/>
            <a:ext cx="1740738" cy="14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BU-ASR">
            <a:extLst>
              <a:ext uri="{FF2B5EF4-FFF2-40B4-BE49-F238E27FC236}">
                <a16:creationId xmlns:a16="http://schemas.microsoft.com/office/drawing/2014/main" id="{A0E91A3E-323C-4850-A7C1-9B6A3EBB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6" y="2833196"/>
            <a:ext cx="1365543" cy="13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BU-DCS">
            <a:extLst>
              <a:ext uri="{FF2B5EF4-FFF2-40B4-BE49-F238E27FC236}">
                <a16:creationId xmlns:a16="http://schemas.microsoft.com/office/drawing/2014/main" id="{9E834F21-E758-4A87-8322-E80DFAF7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" y="4527375"/>
            <a:ext cx="1740738" cy="15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ll switch">
            <a:extLst>
              <a:ext uri="{FF2B5EF4-FFF2-40B4-BE49-F238E27FC236}">
                <a16:creationId xmlns:a16="http://schemas.microsoft.com/office/drawing/2014/main" id="{8B045C27-102E-48FC-99EE-BC1EA9D1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574" y="1224175"/>
            <a:ext cx="1512459" cy="151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BM-002">
            <a:extLst>
              <a:ext uri="{FF2B5EF4-FFF2-40B4-BE49-F238E27FC236}">
                <a16:creationId xmlns:a16="http://schemas.microsoft.com/office/drawing/2014/main" id="{8EFB09F8-DA94-4A64-92D7-CC14F4662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98" y="3061014"/>
            <a:ext cx="1790135" cy="1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1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ABF34-A856-418C-A10A-4844BC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b="1" dirty="0" err="1"/>
              <a:t>ZigBee</a:t>
            </a:r>
            <a:r>
              <a:rPr lang="sk-SK" b="1" dirty="0"/>
              <a:t> 3.0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628F20-0B51-4A00-BB49-FEEAD837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330" y="1055077"/>
            <a:ext cx="9009935" cy="2031024"/>
          </a:xfrm>
        </p:spPr>
        <p:txBody>
          <a:bodyPr>
            <a:normAutofit/>
          </a:bodyPr>
          <a:lstStyle/>
          <a:p>
            <a:r>
              <a:rPr lang="sk-SK" sz="1800" dirty="0" err="1"/>
              <a:t>ZigBee</a:t>
            </a:r>
            <a:r>
              <a:rPr lang="sk-SK" sz="1800" dirty="0"/>
              <a:t> ako štandard je založený na rádiových vlnách 2,4GHz, špecifikácia funguje od roku 2003. </a:t>
            </a:r>
            <a:r>
              <a:rPr lang="sk-SK" sz="1800" dirty="0" err="1"/>
              <a:t>ZigBee</a:t>
            </a:r>
            <a:r>
              <a:rPr lang="sk-SK" sz="1800" dirty="0"/>
              <a:t> prepája jednotlivé prístroje v chytrej domácnosti a hrá zásadnú úlohu vo svete Internetu. </a:t>
            </a:r>
            <a:r>
              <a:rPr lang="sk-SK" sz="1800" dirty="0" err="1"/>
              <a:t>Vrámci</a:t>
            </a:r>
            <a:r>
              <a:rPr lang="sk-SK" sz="1800" dirty="0"/>
              <a:t> šifrovanej komunikácie dokáže prepojiť zariadenie </a:t>
            </a:r>
            <a:r>
              <a:rPr lang="sk-SK" sz="1800" dirty="0" err="1"/>
              <a:t>rôzných</a:t>
            </a:r>
            <a:r>
              <a:rPr lang="sk-SK" sz="1800" dirty="0"/>
              <a:t> výrobcov pri zachovaní ich vzájomnej kompatibility a pohodlného ovládania. Jeho nízka spotreba energie obmedzuje priame prenosové vzdialenosti na 10 až 100 metrov alebo vo vnútri budovy s dosahom od 10 do 35m. Pomocou </a:t>
            </a:r>
            <a:r>
              <a:rPr lang="sk-SK" sz="1800" dirty="0" err="1"/>
              <a:t>ZigBee</a:t>
            </a:r>
            <a:r>
              <a:rPr lang="sk-SK" sz="1800" dirty="0"/>
              <a:t> je možné svietidlá stmievať alebo meniť teplotu svetla.</a:t>
            </a:r>
          </a:p>
          <a:p>
            <a:endParaRPr lang="sk-SK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50EF5-3B60-4C9C-AFF0-7A7C2355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8194" name="Picture 2" descr="ZigBee">
            <a:extLst>
              <a:ext uri="{FF2B5EF4-FFF2-40B4-BE49-F238E27FC236}">
                <a16:creationId xmlns:a16="http://schemas.microsoft.com/office/drawing/2014/main" id="{4EC1A262-8970-4C48-940B-F82CDB00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" y="1053746"/>
            <a:ext cx="2731834" cy="18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9613060C-1142-44E9-9873-1342D840A9C7}"/>
              </a:ext>
            </a:extLst>
          </p:cNvPr>
          <p:cNvSpPr txBox="1"/>
          <p:nvPr/>
        </p:nvSpPr>
        <p:spPr>
          <a:xfrm>
            <a:off x="382789" y="3448575"/>
            <a:ext cx="52442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1B1B1B"/>
                </a:solidFill>
                <a:effectLst/>
                <a:latin typeface="Helvetica Neue"/>
              </a:rPr>
              <a:t>spoľahlivá a bezpečná bezdrôtová komunikácia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1B1B1B"/>
                </a:solidFill>
                <a:effectLst/>
                <a:latin typeface="Helvetica Neue"/>
              </a:rPr>
              <a:t>kooperácia </a:t>
            </a:r>
            <a:r>
              <a:rPr lang="sk-SK" b="0" i="0">
                <a:solidFill>
                  <a:srgbClr val="1B1B1B"/>
                </a:solidFill>
                <a:effectLst/>
                <a:latin typeface="Helvetica Neue"/>
              </a:rPr>
              <a:t>zariadení medzi </a:t>
            </a:r>
            <a:r>
              <a:rPr lang="sk-SK" b="0" i="0" dirty="0">
                <a:solidFill>
                  <a:srgbClr val="1B1B1B"/>
                </a:solidFill>
                <a:effectLst/>
                <a:latin typeface="Helvetica Neue"/>
              </a:rPr>
              <a:t>značkami, kompatibilitu povoľujú samotní výrobcovia, nie tretia strana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1B1B1B"/>
                </a:solidFill>
                <a:effectLst/>
                <a:latin typeface="Helvetica Neue"/>
              </a:rPr>
              <a:t>ľahká inštalácia vlastnými silami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1B1B1B"/>
                </a:solidFill>
                <a:effectLst/>
                <a:latin typeface="Helvetica Neue"/>
              </a:rPr>
              <a:t>minimálna spotreba elektrickej energie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1B1B1B"/>
                </a:solidFill>
                <a:effectLst/>
                <a:latin typeface="Helvetica Neue"/>
              </a:rPr>
              <a:t>ovládateľnosť aj na diaľku cez internet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1B1B1B"/>
                </a:solidFill>
                <a:effectLst/>
                <a:latin typeface="Helvetica Neue"/>
              </a:rPr>
              <a:t>veľké množstvo dostupných zariadení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1B1B1B"/>
                </a:solidFill>
                <a:effectLst/>
                <a:latin typeface="Helvetica Neue"/>
              </a:rPr>
              <a:t>nízke počiatočné náklady a ľahká rozšíriteľnosť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1B1B1B"/>
                </a:solidFill>
                <a:effectLst/>
                <a:latin typeface="Helvetica Neue"/>
              </a:rPr>
              <a:t>vyžaduje len riadiacu jednotku a </a:t>
            </a:r>
            <a:r>
              <a:rPr lang="sk-SK" dirty="0">
                <a:solidFill>
                  <a:srgbClr val="1B1B1B"/>
                </a:solidFill>
                <a:latin typeface="Helvetica Neue"/>
              </a:rPr>
              <a:t>ovládače.</a:t>
            </a:r>
            <a:endParaRPr lang="sk-SK" b="0" i="0" dirty="0">
              <a:solidFill>
                <a:srgbClr val="1B1B1B"/>
              </a:solidFill>
              <a:effectLst/>
              <a:latin typeface="Helvetica Neue"/>
            </a:endParaRPr>
          </a:p>
          <a:p>
            <a:pPr algn="l"/>
            <a:endParaRPr lang="sk-SK" b="0" i="0" dirty="0">
              <a:solidFill>
                <a:srgbClr val="1B1B1B"/>
              </a:solidFill>
              <a:effectLst/>
              <a:latin typeface="Helvetica Neue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57285569-99E6-482A-896D-42ADF6B02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77" y="2980591"/>
            <a:ext cx="5792008" cy="34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4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ABF34-A856-418C-A10A-4844BC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b="1" dirty="0" err="1"/>
              <a:t>ZigBee</a:t>
            </a:r>
            <a:r>
              <a:rPr lang="sk-SK" b="1" dirty="0"/>
              <a:t> 3.0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628F20-0B51-4A00-BB49-FEEAD837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569" y="1055076"/>
            <a:ext cx="8740695" cy="259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 err="1"/>
              <a:t>ZigBee</a:t>
            </a:r>
            <a:r>
              <a:rPr lang="sk-SK" sz="1800" b="1" dirty="0"/>
              <a:t> HUB a hlasový asistenti.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50EF5-3B60-4C9C-AFF0-7A7C2355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8194" name="Picture 2" descr="ZigBee">
            <a:extLst>
              <a:ext uri="{FF2B5EF4-FFF2-40B4-BE49-F238E27FC236}">
                <a16:creationId xmlns:a16="http://schemas.microsoft.com/office/drawing/2014/main" id="{4EC1A262-8970-4C48-940B-F82CDB00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" y="1053746"/>
            <a:ext cx="2731834" cy="18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Athom Homey Pro">
            <a:extLst>
              <a:ext uri="{FF2B5EF4-FFF2-40B4-BE49-F238E27FC236}">
                <a16:creationId xmlns:a16="http://schemas.microsoft.com/office/drawing/2014/main" id="{41E79A65-5FF3-4BF2-A183-C6EEBF67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93" y="1352928"/>
            <a:ext cx="1586079" cy="15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omey 2.0 - najlepší Smart Home systém">
            <a:extLst>
              <a:ext uri="{FF2B5EF4-FFF2-40B4-BE49-F238E27FC236}">
                <a16:creationId xmlns:a16="http://schemas.microsoft.com/office/drawing/2014/main" id="{BC89EB1A-C767-434E-9008-89FA300C7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5" t="10560" r="16873" b="11207"/>
          <a:stretch/>
        </p:blipFill>
        <p:spPr bwMode="auto">
          <a:xfrm>
            <a:off x="4338226" y="1352928"/>
            <a:ext cx="427346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001D3265-EB58-445F-8565-15B727A8DF06}"/>
              </a:ext>
            </a:extLst>
          </p:cNvPr>
          <p:cNvSpPr txBox="1"/>
          <p:nvPr/>
        </p:nvSpPr>
        <p:spPr>
          <a:xfrm>
            <a:off x="4994031" y="1338330"/>
            <a:ext cx="6652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0" i="0" dirty="0">
                <a:effectLst/>
                <a:latin typeface="Arial Regular"/>
              </a:rPr>
              <a:t>Centrálna jednotka slúžiaca na ovládanie systému inteligentnej domácnosti, pripojenie pomocou Bluetooth, Z-</a:t>
            </a:r>
            <a:r>
              <a:rPr lang="sk-SK" sz="1600" b="0" i="0" dirty="0" err="1">
                <a:effectLst/>
                <a:latin typeface="Arial Regular"/>
              </a:rPr>
              <a:t>Wave</a:t>
            </a:r>
            <a:r>
              <a:rPr lang="sk-SK" sz="1600" b="0" i="0" dirty="0">
                <a:effectLst/>
                <a:latin typeface="Arial Regular"/>
              </a:rPr>
              <a:t>, </a:t>
            </a:r>
            <a:r>
              <a:rPr lang="sk-SK" sz="1600" b="0" i="0" dirty="0" err="1">
                <a:effectLst/>
                <a:latin typeface="Arial Regular"/>
              </a:rPr>
              <a:t>ZigBee</a:t>
            </a:r>
            <a:r>
              <a:rPr lang="sk-SK" sz="1600" b="0" i="0" dirty="0">
                <a:effectLst/>
                <a:latin typeface="Arial Regular"/>
              </a:rPr>
              <a:t> a WiFi 2.4 GHz, komunikácia cez Apple </a:t>
            </a:r>
            <a:r>
              <a:rPr lang="sk-SK" sz="1600" b="0" i="0" dirty="0" err="1">
                <a:effectLst/>
                <a:latin typeface="Arial Regular"/>
              </a:rPr>
              <a:t>HomeKit</a:t>
            </a:r>
            <a:r>
              <a:rPr lang="sk-SK" sz="1600" b="0" i="0" dirty="0">
                <a:effectLst/>
                <a:latin typeface="Arial Regular"/>
              </a:rPr>
              <a:t>, Google </a:t>
            </a:r>
            <a:r>
              <a:rPr lang="sk-SK" sz="1600" b="0" i="0" dirty="0" err="1">
                <a:effectLst/>
                <a:latin typeface="Arial Regular"/>
              </a:rPr>
              <a:t>Assistant</a:t>
            </a:r>
            <a:r>
              <a:rPr lang="sk-SK" sz="1600" b="0" i="0" dirty="0">
                <a:effectLst/>
                <a:latin typeface="Arial Regular"/>
              </a:rPr>
              <a:t> a Amazon Alexa, kompatibilná s Android a </a:t>
            </a:r>
            <a:r>
              <a:rPr lang="sk-SK" sz="1600" b="0" i="0" dirty="0" err="1">
                <a:effectLst/>
                <a:latin typeface="Arial Regular"/>
              </a:rPr>
              <a:t>iOS</a:t>
            </a:r>
            <a:r>
              <a:rPr lang="sk-SK" sz="1600" b="0" i="0" dirty="0">
                <a:effectLst/>
                <a:latin typeface="Arial Regular"/>
              </a:rPr>
              <a:t>, cena od 310€</a:t>
            </a:r>
            <a:endParaRPr lang="sk-SK" sz="16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6A89298D-FBC6-4494-9498-BCE21A766FED}"/>
              </a:ext>
            </a:extLst>
          </p:cNvPr>
          <p:cNvSpPr txBox="1"/>
          <p:nvPr/>
        </p:nvSpPr>
        <p:spPr>
          <a:xfrm>
            <a:off x="3796080" y="3403543"/>
            <a:ext cx="7721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0" i="0" dirty="0">
                <a:effectLst/>
                <a:latin typeface="Arial Regular"/>
              </a:rPr>
              <a:t>Hlasový asistent Amazon Alexa, podporované OS: Android a </a:t>
            </a:r>
            <a:r>
              <a:rPr lang="sk-SK" sz="1600" b="0" i="0" dirty="0" err="1">
                <a:effectLst/>
                <a:latin typeface="Arial Regular"/>
              </a:rPr>
              <a:t>iOS</a:t>
            </a:r>
            <a:r>
              <a:rPr lang="sk-SK" sz="1600" b="0" i="0" dirty="0">
                <a:effectLst/>
                <a:latin typeface="Arial Regular"/>
              </a:rPr>
              <a:t>, pásma </a:t>
            </a:r>
            <a:r>
              <a:rPr lang="sk-SK" sz="1600" b="0" i="0" dirty="0" err="1">
                <a:effectLst/>
                <a:latin typeface="Arial Regular"/>
              </a:rPr>
              <a:t>ZigBee</a:t>
            </a:r>
            <a:r>
              <a:rPr lang="sk-SK" sz="1600" b="0" i="0" dirty="0">
                <a:effectLst/>
                <a:latin typeface="Arial Regular"/>
              </a:rPr>
              <a:t> a WiFi 2.4 GHz a 5 GHz, slúži na ovládanie </a:t>
            </a:r>
            <a:r>
              <a:rPr lang="sk-SK" sz="1600" b="0" i="0" dirty="0" err="1">
                <a:effectLst/>
                <a:latin typeface="Arial Regular"/>
              </a:rPr>
              <a:t>smart</a:t>
            </a:r>
            <a:r>
              <a:rPr lang="sk-SK" sz="1600" b="0" i="0" dirty="0">
                <a:effectLst/>
                <a:latin typeface="Arial Regular"/>
              </a:rPr>
              <a:t> domácnosti a prehrávanie hudby, 3" basový reproduktor a 0.8" výškový reproduktor, mikrofóny na snímanie okolitého zvuku. Cena od 120€</a:t>
            </a:r>
            <a:endParaRPr lang="sk-SK" sz="1600" dirty="0"/>
          </a:p>
        </p:txBody>
      </p:sp>
      <p:pic>
        <p:nvPicPr>
          <p:cNvPr id="14338" name="Picture 2" descr="Philips Hue Bridge 2.0, Apple Homekit kompatibilný - Bridge | Alza.sk">
            <a:extLst>
              <a:ext uri="{FF2B5EF4-FFF2-40B4-BE49-F238E27FC236}">
                <a16:creationId xmlns:a16="http://schemas.microsoft.com/office/drawing/2014/main" id="{41D5C7E2-9C24-46D5-8B39-E12CAE5A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57" y="5106876"/>
            <a:ext cx="1151036" cy="11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1C3AB834-42B3-4CBB-82CF-BFC1B5F4BECF}"/>
              </a:ext>
            </a:extLst>
          </p:cNvPr>
          <p:cNvSpPr txBox="1"/>
          <p:nvPr/>
        </p:nvSpPr>
        <p:spPr>
          <a:xfrm>
            <a:off x="3796080" y="4927204"/>
            <a:ext cx="78504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0" i="0" dirty="0">
                <a:effectLst/>
                <a:latin typeface="Arial Regular"/>
              </a:rPr>
              <a:t>PHILIPS HUE </a:t>
            </a:r>
            <a:r>
              <a:rPr lang="sk-SK" sz="1600" b="0" i="0" dirty="0" err="1">
                <a:effectLst/>
                <a:latin typeface="Arial Regular"/>
              </a:rPr>
              <a:t>Bridge</a:t>
            </a:r>
            <a:r>
              <a:rPr lang="sk-SK" sz="1600" b="0" i="0" dirty="0">
                <a:effectLst/>
                <a:latin typeface="Arial Regular"/>
              </a:rPr>
              <a:t> – hlavný ovládací prvok, komunikácia protokolom </a:t>
            </a:r>
            <a:r>
              <a:rPr lang="sk-SK" sz="1600" b="0" i="0" dirty="0" err="1">
                <a:effectLst/>
                <a:latin typeface="Arial Regular"/>
              </a:rPr>
              <a:t>ZigBee</a:t>
            </a:r>
            <a:r>
              <a:rPr lang="sk-SK" sz="1600" b="0" i="0" dirty="0">
                <a:effectLst/>
                <a:latin typeface="Arial Regular"/>
              </a:rPr>
              <a:t>, </a:t>
            </a:r>
            <a:r>
              <a:rPr lang="sk-SK" sz="1600" b="0" i="0" dirty="0">
                <a:solidFill>
                  <a:srgbClr val="1B1B1B"/>
                </a:solidFill>
                <a:effectLst/>
                <a:latin typeface="Helvetica Neue"/>
              </a:rPr>
              <a:t>Môžete prepojiť až 50 svetiel a 10 ovládačov z rady </a:t>
            </a:r>
            <a:r>
              <a:rPr lang="sk-SK" sz="1600" b="0" i="0" dirty="0" err="1">
                <a:solidFill>
                  <a:srgbClr val="1B1B1B"/>
                </a:solidFill>
                <a:effectLst/>
                <a:latin typeface="Helvetica Neue"/>
              </a:rPr>
              <a:t>Hue</a:t>
            </a:r>
            <a:r>
              <a:rPr lang="sk-SK" sz="1600" dirty="0">
                <a:solidFill>
                  <a:srgbClr val="1B1B1B"/>
                </a:solidFill>
                <a:latin typeface="Helvetica Neue"/>
              </a:rPr>
              <a:t>.</a:t>
            </a:r>
            <a:r>
              <a:rPr lang="sk-SK" sz="1600" b="0" i="0" dirty="0">
                <a:solidFill>
                  <a:srgbClr val="1B1B1B"/>
                </a:solidFill>
                <a:effectLst/>
                <a:latin typeface="Helvetica Neue"/>
              </a:rPr>
              <a:t> Otvorí sa Vám nespočetné množstvo funkcii, ako sú napríklad časovač, svetelné scény pre každú miestnosť, upozornenie na maily alebo správy, budík a mnoho ďalších funkcii vďaka veľkému počtu mobilných aplikácii pre </a:t>
            </a:r>
            <a:r>
              <a:rPr lang="sk-SK" sz="1600" b="0" i="0" dirty="0" err="1">
                <a:solidFill>
                  <a:srgbClr val="1B1B1B"/>
                </a:solidFill>
                <a:effectLst/>
                <a:latin typeface="Helvetica Neue"/>
              </a:rPr>
              <a:t>Hue</a:t>
            </a:r>
            <a:r>
              <a:rPr lang="sk-SK" sz="1600" b="0" i="0" dirty="0">
                <a:solidFill>
                  <a:srgbClr val="1B1B1B"/>
                </a:solidFill>
                <a:effectLst/>
                <a:latin typeface="Helvetica Neue"/>
              </a:rPr>
              <a:t> systém</a:t>
            </a:r>
            <a:r>
              <a:rPr lang="sk-SK" sz="1600" b="0" i="0" dirty="0">
                <a:effectLst/>
                <a:latin typeface="Arial Regular"/>
              </a:rPr>
              <a:t>, kompatibilný so systémami Amazon Alexa a Apple </a:t>
            </a:r>
            <a:r>
              <a:rPr lang="sk-SK" sz="1600" b="0" i="0" dirty="0" err="1">
                <a:effectLst/>
                <a:latin typeface="Arial Regular"/>
              </a:rPr>
              <a:t>Homekit</a:t>
            </a:r>
            <a:r>
              <a:rPr lang="sk-SK" sz="1600" b="0" i="0" dirty="0">
                <a:effectLst/>
                <a:latin typeface="Arial Regular"/>
              </a:rPr>
              <a:t>. Cena od 60€</a:t>
            </a:r>
            <a:endParaRPr lang="sk-SK" sz="1600" dirty="0"/>
          </a:p>
        </p:txBody>
      </p:sp>
      <p:pic>
        <p:nvPicPr>
          <p:cNvPr id="6" name="Picture 2" descr="Philips Hue - Wikipedia">
            <a:extLst>
              <a:ext uri="{FF2B5EF4-FFF2-40B4-BE49-F238E27FC236}">
                <a16:creationId xmlns:a16="http://schemas.microsoft.com/office/drawing/2014/main" id="{4AC0EEFB-FAFD-43EB-B02D-6D8D6880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" y="4955601"/>
            <a:ext cx="1319851" cy="13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mazon Alexa logo - The Brownsville Herald">
            <a:extLst>
              <a:ext uri="{FF2B5EF4-FFF2-40B4-BE49-F238E27FC236}">
                <a16:creationId xmlns:a16="http://schemas.microsoft.com/office/drawing/2014/main" id="{42C21206-B9FD-48C8-AAC4-AEE51F0FC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r="13415" b="8065"/>
          <a:stretch/>
        </p:blipFill>
        <p:spPr bwMode="auto">
          <a:xfrm>
            <a:off x="71878" y="3549027"/>
            <a:ext cx="1301812" cy="9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azon Echo Studio Smart Speaker with Alexa Charcoal B07G9Y3ZMC - Best Buy">
            <a:extLst>
              <a:ext uri="{FF2B5EF4-FFF2-40B4-BE49-F238E27FC236}">
                <a16:creationId xmlns:a16="http://schemas.microsoft.com/office/drawing/2014/main" id="{D2995283-E852-42EB-9196-AA8FF192E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7003" r="17256" b="95"/>
          <a:stretch/>
        </p:blipFill>
        <p:spPr bwMode="auto">
          <a:xfrm>
            <a:off x="2579218" y="3483151"/>
            <a:ext cx="1019311" cy="137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 Echo Studio Smart Speaker - QVC UK">
            <a:extLst>
              <a:ext uri="{FF2B5EF4-FFF2-40B4-BE49-F238E27FC236}">
                <a16:creationId xmlns:a16="http://schemas.microsoft.com/office/drawing/2014/main" id="{25A673F4-C5F2-4928-AAA7-34880B239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18418" r="16822" b="6780"/>
          <a:stretch/>
        </p:blipFill>
        <p:spPr bwMode="auto">
          <a:xfrm>
            <a:off x="1452939" y="3490433"/>
            <a:ext cx="1151036" cy="13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4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ABF34-A856-418C-A10A-4844BC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b="1" dirty="0" err="1"/>
              <a:t>ZigBee</a:t>
            </a:r>
            <a:r>
              <a:rPr lang="sk-SK" b="1" dirty="0"/>
              <a:t> 3.0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628F20-0B51-4A00-BB49-FEEAD837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569" y="1055076"/>
            <a:ext cx="8740695" cy="259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/>
              <a:t>Výrobcovia </a:t>
            </a:r>
            <a:r>
              <a:rPr lang="sk-SK" sz="1800" b="1" dirty="0" err="1"/>
              <a:t>ZigBee</a:t>
            </a:r>
            <a:r>
              <a:rPr lang="sk-SK" sz="1800" b="1" dirty="0"/>
              <a:t> vypínačov </a:t>
            </a:r>
            <a:r>
              <a:rPr lang="sk-SK" sz="1800" dirty="0"/>
              <a:t>–Za pomoci Hubu je možné párovať k svietidlám vypínače rôznych výrobcov. Ich kompatibilitu si viete overiť priamo v hube alebo na stránkach výrobcov konkrétneho hubu.</a:t>
            </a:r>
          </a:p>
          <a:p>
            <a:pPr marL="0" indent="0">
              <a:buNone/>
            </a:pPr>
            <a:r>
              <a:rPr lang="sk-SK" sz="1800" b="1" dirty="0"/>
              <a:t>PHULIPS </a:t>
            </a:r>
            <a:r>
              <a:rPr lang="sk-SK" sz="1800" b="1" dirty="0" err="1"/>
              <a:t>Hue</a:t>
            </a:r>
            <a:r>
              <a:rPr lang="sk-SK" sz="1800" b="1" dirty="0"/>
              <a:t> 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50EF5-3B60-4C9C-AFF0-7A7C2355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8194" name="Picture 2" descr="ZigBee">
            <a:extLst>
              <a:ext uri="{FF2B5EF4-FFF2-40B4-BE49-F238E27FC236}">
                <a16:creationId xmlns:a16="http://schemas.microsoft.com/office/drawing/2014/main" id="{4EC1A262-8970-4C48-940B-F82CDB00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" y="1053746"/>
            <a:ext cx="2731834" cy="18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C8CFBD58-8F07-46B2-8F16-855110B12992}"/>
              </a:ext>
            </a:extLst>
          </p:cNvPr>
          <p:cNvSpPr txBox="1"/>
          <p:nvPr/>
        </p:nvSpPr>
        <p:spPr>
          <a:xfrm>
            <a:off x="720003" y="4059818"/>
            <a:ext cx="2163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/>
              <a:t>Amazon </a:t>
            </a:r>
            <a:r>
              <a:rPr lang="sk-SK" b="1" dirty="0" err="1"/>
              <a:t>alexa</a:t>
            </a:r>
            <a:r>
              <a:rPr lang="sk-SK" b="1" dirty="0"/>
              <a:t> echo:</a:t>
            </a:r>
          </a:p>
        </p:txBody>
      </p:sp>
      <p:pic>
        <p:nvPicPr>
          <p:cNvPr id="15362" name="Picture 2" descr="logo-lutron - Blinds and Designs, LTD">
            <a:extLst>
              <a:ext uri="{FF2B5EF4-FFF2-40B4-BE49-F238E27FC236}">
                <a16:creationId xmlns:a16="http://schemas.microsoft.com/office/drawing/2014/main" id="{0290C486-10F3-4A34-BC92-C046BEBB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04" y="1870605"/>
            <a:ext cx="1397627" cy="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2C34CB01-C701-4F70-8FB5-D3B9AB14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79" y="2064851"/>
            <a:ext cx="1051968" cy="47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Feller AG - Overview, Competitors, and Employees | Apollo.io">
            <a:extLst>
              <a:ext uri="{FF2B5EF4-FFF2-40B4-BE49-F238E27FC236}">
                <a16:creationId xmlns:a16="http://schemas.microsoft.com/office/drawing/2014/main" id="{CA154D3C-E14C-4D42-964A-7748A56D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95" y="1823479"/>
            <a:ext cx="837983" cy="8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Philips Hue - Wikipedia">
            <a:extLst>
              <a:ext uri="{FF2B5EF4-FFF2-40B4-BE49-F238E27FC236}">
                <a16:creationId xmlns:a16="http://schemas.microsoft.com/office/drawing/2014/main" id="{A28067BC-AAC4-4F44-B919-1BF0FEE85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74" y="2117179"/>
            <a:ext cx="1625973" cy="16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Niko Logo Vector (.PDF) Free Download">
            <a:extLst>
              <a:ext uri="{FF2B5EF4-FFF2-40B4-BE49-F238E27FC236}">
                <a16:creationId xmlns:a16="http://schemas.microsoft.com/office/drawing/2014/main" id="{FC9CA436-8143-48CC-8E18-C1E5E938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22" y="1823478"/>
            <a:ext cx="837983" cy="8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NodOn | Z-Wave Europe Store">
            <a:extLst>
              <a:ext uri="{FF2B5EF4-FFF2-40B4-BE49-F238E27FC236}">
                <a16:creationId xmlns:a16="http://schemas.microsoft.com/office/drawing/2014/main" id="{66B992CC-3BC6-41E9-A355-FFDEFF77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12" y="1909094"/>
            <a:ext cx="1428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RunLessWire – Wireless Light Switches, 3-way switches, Friends of Hue  switches">
            <a:extLst>
              <a:ext uri="{FF2B5EF4-FFF2-40B4-BE49-F238E27FC236}">
                <a16:creationId xmlns:a16="http://schemas.microsoft.com/office/drawing/2014/main" id="{852C47F8-2E97-4982-91A1-3987DE25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06" y="2628149"/>
            <a:ext cx="1544373" cy="44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GIRA Logo PNG Transparent &amp; SVG Vector - Freebie Supply">
            <a:extLst>
              <a:ext uri="{FF2B5EF4-FFF2-40B4-BE49-F238E27FC236}">
                <a16:creationId xmlns:a16="http://schemas.microsoft.com/office/drawing/2014/main" id="{A8F29D10-486F-488F-9CF7-3B562DD11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0" b="28019"/>
          <a:stretch/>
        </p:blipFill>
        <p:spPr bwMode="auto">
          <a:xfrm>
            <a:off x="6324443" y="2705277"/>
            <a:ext cx="1902260" cy="5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3FAAAAE-F463-46A2-A6EB-473A97E519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5896" y="2682359"/>
            <a:ext cx="837984" cy="735895"/>
          </a:xfrm>
          <a:prstGeom prst="rect">
            <a:avLst/>
          </a:prstGeom>
        </p:spPr>
      </p:pic>
      <p:pic>
        <p:nvPicPr>
          <p:cNvPr id="25602" name="Picture 2">
            <a:extLst>
              <a:ext uri="{FF2B5EF4-FFF2-40B4-BE49-F238E27FC236}">
                <a16:creationId xmlns:a16="http://schemas.microsoft.com/office/drawing/2014/main" id="{52B86FF4-6058-4655-9B50-424186B1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213" y="2462805"/>
            <a:ext cx="1893588" cy="10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Amazon Alexa logo - The Brownsville Herald">
            <a:extLst>
              <a:ext uri="{FF2B5EF4-FFF2-40B4-BE49-F238E27FC236}">
                <a16:creationId xmlns:a16="http://schemas.microsoft.com/office/drawing/2014/main" id="{886DEFDE-B8CE-4876-A8C3-31611ED1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7" y="4426122"/>
            <a:ext cx="2664957" cy="14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-lutron - Blinds and Designs, LTD">
            <a:extLst>
              <a:ext uri="{FF2B5EF4-FFF2-40B4-BE49-F238E27FC236}">
                <a16:creationId xmlns:a16="http://schemas.microsoft.com/office/drawing/2014/main" id="{9CA7C00C-7CFE-475B-9C48-0114F892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80" y="4203754"/>
            <a:ext cx="1397627" cy="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Leviton - Wikipedia">
            <a:extLst>
              <a:ext uri="{FF2B5EF4-FFF2-40B4-BE49-F238E27FC236}">
                <a16:creationId xmlns:a16="http://schemas.microsoft.com/office/drawing/2014/main" id="{D34A516B-439F-4A61-BF4B-50E4093F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66" y="4198799"/>
            <a:ext cx="1565846" cy="53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Sonoff Works with Alexa">
            <a:extLst>
              <a:ext uri="{FF2B5EF4-FFF2-40B4-BE49-F238E27FC236}">
                <a16:creationId xmlns:a16="http://schemas.microsoft.com/office/drawing/2014/main" id="{3512C172-43CE-4329-8D03-24E93421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72" y="4243329"/>
            <a:ext cx="1045375" cy="8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General Electric GE Vector Logo - Download Free SVG Icon | Worldvectorlogo">
            <a:extLst>
              <a:ext uri="{FF2B5EF4-FFF2-40B4-BE49-F238E27FC236}">
                <a16:creationId xmlns:a16="http://schemas.microsoft.com/office/drawing/2014/main" id="{FF8DF6DD-BDC6-4FF5-88BA-662DDC40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56" y="4195050"/>
            <a:ext cx="748431" cy="7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Amazon.com: Martin Jerry: Martin Jerry">
            <a:extLst>
              <a:ext uri="{FF2B5EF4-FFF2-40B4-BE49-F238E27FC236}">
                <a16:creationId xmlns:a16="http://schemas.microsoft.com/office/drawing/2014/main" id="{7B5E7F00-B0B3-4C19-A2CF-3DEA6DD0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11" y="5015798"/>
            <a:ext cx="1952466" cy="6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>
            <a:extLst>
              <a:ext uri="{FF2B5EF4-FFF2-40B4-BE49-F238E27FC236}">
                <a16:creationId xmlns:a16="http://schemas.microsoft.com/office/drawing/2014/main" id="{7E658432-1BA6-41E1-8126-9033EB30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8" y="4976568"/>
            <a:ext cx="1743297" cy="6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Tuya Smart - World's leading IoT Platform | Bringing Best Smart Home  Devices to Life for Smart Home Automation Industry">
            <a:extLst>
              <a:ext uri="{FF2B5EF4-FFF2-40B4-BE49-F238E27FC236}">
                <a16:creationId xmlns:a16="http://schemas.microsoft.com/office/drawing/2014/main" id="{A180736B-280B-4EA0-BB6B-CD5EB85D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85" y="5118981"/>
            <a:ext cx="1562284" cy="6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Wemo - Smartn">
            <a:extLst>
              <a:ext uri="{FF2B5EF4-FFF2-40B4-BE49-F238E27FC236}">
                <a16:creationId xmlns:a16="http://schemas.microsoft.com/office/drawing/2014/main" id="{E76D572A-66E0-4BB9-A04D-61E64717B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t="15755" r="12754" b="17520"/>
          <a:stretch/>
        </p:blipFill>
        <p:spPr bwMode="auto">
          <a:xfrm>
            <a:off x="8001987" y="4949596"/>
            <a:ext cx="1968195" cy="8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>
            <a:extLst>
              <a:ext uri="{FF2B5EF4-FFF2-40B4-BE49-F238E27FC236}">
                <a16:creationId xmlns:a16="http://schemas.microsoft.com/office/drawing/2014/main" id="{9A01C59C-0464-444D-8F74-5764398A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84" y="4225569"/>
            <a:ext cx="1568225" cy="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9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ABF34-A856-418C-A10A-4844BC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b="1" dirty="0" err="1"/>
              <a:t>ZigBee</a:t>
            </a:r>
            <a:r>
              <a:rPr lang="sk-SK" b="1" dirty="0"/>
              <a:t> 3.0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628F20-0B51-4A00-BB49-FEEAD837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569" y="1055076"/>
            <a:ext cx="8740695" cy="259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 err="1"/>
              <a:t>ZigBee</a:t>
            </a:r>
            <a:r>
              <a:rPr lang="sk-SK" sz="1800" b="1" dirty="0"/>
              <a:t> </a:t>
            </a:r>
            <a:r>
              <a:rPr lang="sk-SK" sz="1800" b="1" dirty="0" err="1"/>
              <a:t>Touchlink</a:t>
            </a:r>
            <a:r>
              <a:rPr lang="sk-SK" sz="1800" b="1" dirty="0"/>
              <a:t> </a:t>
            </a:r>
            <a:r>
              <a:rPr lang="sk-SK" sz="1800" dirty="0"/>
              <a:t>–Tato funkcia </a:t>
            </a:r>
            <a:r>
              <a:rPr lang="sk-SK" sz="1800" dirty="0" err="1"/>
              <a:t>umožnuje</a:t>
            </a:r>
            <a:r>
              <a:rPr lang="sk-SK" sz="1800" dirty="0"/>
              <a:t> párovať diaľkové ovládanie priamo so svietidlom bez nutnosti použiť ROUTER alebo HUB.</a:t>
            </a:r>
          </a:p>
          <a:p>
            <a:pPr marL="0" indent="0">
              <a:buNone/>
            </a:pPr>
            <a:r>
              <a:rPr lang="sk-SK" sz="1800" dirty="0"/>
              <a:t>So svietidlom je možné vyparovať len jedno diaľkové ovládanie.</a:t>
            </a:r>
          </a:p>
          <a:p>
            <a:pPr marL="0" indent="0">
              <a:buNone/>
            </a:pPr>
            <a:r>
              <a:rPr lang="sk-SK" sz="1800" dirty="0"/>
              <a:t>Na jedno diaľkové ovládanie je možné párovať až 30 svietidiel.</a:t>
            </a:r>
          </a:p>
          <a:p>
            <a:pPr marL="0" indent="0">
              <a:buNone/>
            </a:pPr>
            <a:r>
              <a:rPr lang="sk-SK" sz="1800" dirty="0"/>
              <a:t>Dosah </a:t>
            </a:r>
            <a:r>
              <a:rPr lang="sk-SK" sz="1800" dirty="0" err="1"/>
              <a:t>dialkového</a:t>
            </a:r>
            <a:r>
              <a:rPr lang="sk-SK" sz="1800" dirty="0"/>
              <a:t> ovládania je až 30m v interiéri.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50EF5-3B60-4C9C-AFF0-7A7C2355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8194" name="Picture 2" descr="ZigBee">
            <a:extLst>
              <a:ext uri="{FF2B5EF4-FFF2-40B4-BE49-F238E27FC236}">
                <a16:creationId xmlns:a16="http://schemas.microsoft.com/office/drawing/2014/main" id="{4EC1A262-8970-4C48-940B-F82CDB00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" y="1053746"/>
            <a:ext cx="2731834" cy="18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4828407-DC00-4739-98F9-79407BB75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79" y="3648807"/>
            <a:ext cx="3164385" cy="2828989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C8CFBD58-8F07-46B2-8F16-855110B12992}"/>
              </a:ext>
            </a:extLst>
          </p:cNvPr>
          <p:cNvSpPr txBox="1"/>
          <p:nvPr/>
        </p:nvSpPr>
        <p:spPr>
          <a:xfrm>
            <a:off x="720003" y="3623868"/>
            <a:ext cx="76442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>
                <a:solidFill>
                  <a:srgbClr val="202124"/>
                </a:solidFill>
                <a:latin typeface="arial" panose="020B0604020202020204" pitchFamily="34" charset="0"/>
              </a:rPr>
              <a:t>Párovanie diaľkového ovládania SR-ZG9001K8-DIM</a:t>
            </a:r>
          </a:p>
          <a:p>
            <a:r>
              <a:rPr lang="sk-SK" sz="1600" dirty="0">
                <a:solidFill>
                  <a:srgbClr val="202124"/>
                </a:solidFill>
                <a:latin typeface="arial" panose="020B0604020202020204" pitchFamily="34" charset="0"/>
              </a:rPr>
              <a:t>1. </a:t>
            </a:r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Nastavte zariadenie </a:t>
            </a:r>
            <a:r>
              <a:rPr lang="sk-SK" sz="1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Zigbee</a:t>
            </a:r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na režim párovania </a:t>
            </a:r>
            <a:r>
              <a:rPr lang="sk-SK" sz="1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TouchLink</a:t>
            </a:r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4x krátko stlačte          </a:t>
            </a:r>
          </a:p>
          <a:p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programovacie </a:t>
            </a:r>
            <a:r>
              <a:rPr lang="sk-SK" sz="1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tlačítko</a:t>
            </a:r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sz="1600" dirty="0"/>
            </a:b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2. </a:t>
            </a:r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Dajte diaľkový ovládač  a zariadenie </a:t>
            </a:r>
            <a:r>
              <a:rPr lang="sk-SK" sz="1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Zigbee</a:t>
            </a:r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do vzdialenosti 10 cm.</a:t>
            </a:r>
          </a:p>
          <a:p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3. </a:t>
            </a:r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Krátko stlačte tlačidlo ON na diaľkovom ovládaní pre kanál, ktorý chcete spárovať so zariadením.</a:t>
            </a:r>
            <a:br>
              <a:rPr lang="en-US" sz="1600" dirty="0"/>
            </a:b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4. </a:t>
            </a:r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Potom podržte tlačidlo VYPNUTÉ a ZAPNUTÉ na prvom kanáli, až kým nezačne svietiť zelené svetlo.</a:t>
            </a:r>
            <a:br>
              <a:rPr lang="en-US" sz="1600" dirty="0"/>
            </a:b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5. </a:t>
            </a:r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Stlačením rovnakého tlačidla ako v kroku 3 aktivujete funkciu </a:t>
            </a:r>
            <a:r>
              <a:rPr lang="sk-SK" sz="1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TouchLink</a:t>
            </a:r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(Zelené svetlo bude rýchlo blikať, čo signalizuje úspech.</a:t>
            </a:r>
            <a:br>
              <a:rPr lang="en-US" sz="1600" dirty="0"/>
            </a:b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6. </a:t>
            </a:r>
            <a:r>
              <a:rPr lang="sk-SK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Svetlá budú blikať čím sa potvr</a:t>
            </a:r>
            <a:r>
              <a:rPr lang="sk-SK" sz="1600" dirty="0">
                <a:solidFill>
                  <a:srgbClr val="202124"/>
                </a:solidFill>
                <a:latin typeface="arial" panose="020B0604020202020204" pitchFamily="34" charset="0"/>
              </a:rPr>
              <a:t>dí párovanie.</a:t>
            </a:r>
            <a:endParaRPr lang="sk-SK" sz="16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BF11F71-5305-467A-966A-66CC5C0B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370" y="4111810"/>
            <a:ext cx="901914" cy="10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4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ABF34-A856-418C-A10A-4844BC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b="1" dirty="0" err="1"/>
              <a:t>ZigBee</a:t>
            </a:r>
            <a:r>
              <a:rPr lang="sk-SK" b="1" dirty="0"/>
              <a:t> 3.0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628F20-0B51-4A00-BB49-FEEAD837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798" y="1068019"/>
            <a:ext cx="8740695" cy="259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/>
              <a:t>Párovanie s </a:t>
            </a:r>
            <a:r>
              <a:rPr lang="sk-SK" sz="1800" b="1" dirty="0" err="1"/>
              <a:t>Hubom</a:t>
            </a:r>
            <a:r>
              <a:rPr lang="sk-SK" sz="1800" b="1" dirty="0"/>
              <a:t>/</a:t>
            </a:r>
            <a:r>
              <a:rPr lang="sk-SK" sz="1800" b="1" dirty="0" err="1"/>
              <a:t>Routrom</a:t>
            </a:r>
            <a:r>
              <a:rPr lang="sk-SK" sz="1800" dirty="0"/>
              <a:t>–Tato funkcia </a:t>
            </a:r>
            <a:r>
              <a:rPr lang="sk-SK" sz="1800" dirty="0" err="1"/>
              <a:t>umožnuje</a:t>
            </a:r>
            <a:r>
              <a:rPr lang="sk-SK" sz="1800" dirty="0"/>
              <a:t> párovať svietidlo alebo diaľkové ovládanie s </a:t>
            </a:r>
            <a:r>
              <a:rPr lang="sk-SK" sz="1800" dirty="0" err="1"/>
              <a:t>Hubom</a:t>
            </a:r>
            <a:r>
              <a:rPr lang="sk-SK" sz="1800" dirty="0"/>
              <a:t>/</a:t>
            </a:r>
            <a:r>
              <a:rPr lang="sk-SK" sz="1800" dirty="0" err="1"/>
              <a:t>Routrom</a:t>
            </a:r>
            <a:r>
              <a:rPr lang="sk-SK" sz="1800" dirty="0"/>
              <a:t>. Pomocou Hubu je možné svietidla ovládať cez aplikáciu v </a:t>
            </a:r>
            <a:r>
              <a:rPr lang="sk-SK" sz="1800" dirty="0" err="1"/>
              <a:t>smart</a:t>
            </a:r>
            <a:r>
              <a:rPr lang="sk-SK" sz="1800" dirty="0"/>
              <a:t> telefóne. V </a:t>
            </a:r>
            <a:r>
              <a:rPr lang="sk-SK" sz="1800" dirty="0" err="1"/>
              <a:t>pripade</a:t>
            </a:r>
            <a:r>
              <a:rPr lang="sk-SK" sz="1800" dirty="0"/>
              <a:t> hlasového asistenta je možné ovládať svietidlá aj hlasom. Pomocou Hubu je možné takto párovať 20 diaľkových ovládaní k jednému svietidlu.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50EF5-3B60-4C9C-AFF0-7A7C2355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8194" name="Picture 2" descr="ZigBee">
            <a:extLst>
              <a:ext uri="{FF2B5EF4-FFF2-40B4-BE49-F238E27FC236}">
                <a16:creationId xmlns:a16="http://schemas.microsoft.com/office/drawing/2014/main" id="{4EC1A262-8970-4C48-940B-F82CDB00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" y="1071360"/>
            <a:ext cx="2731834" cy="18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AE83CBBC-A927-4C3C-9FEC-A7CF37CF4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016" y="2643761"/>
            <a:ext cx="4869757" cy="181916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CAFC261-7FF8-493C-B6E7-30FD6F7BA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016" y="4565779"/>
            <a:ext cx="4869757" cy="1858856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A7607D7B-2C4F-403A-B9CC-C42FBA67990A}"/>
              </a:ext>
            </a:extLst>
          </p:cNvPr>
          <p:cNvSpPr txBox="1"/>
          <p:nvPr/>
        </p:nvSpPr>
        <p:spPr>
          <a:xfrm>
            <a:off x="389567" y="4824197"/>
            <a:ext cx="60974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sz="16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Párovanie svietidla s </a:t>
            </a:r>
            <a:r>
              <a:rPr lang="sk-SK" sz="1600" b="1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Hubom</a:t>
            </a:r>
            <a:r>
              <a:rPr lang="sk-SK" sz="16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v sieti.</a:t>
            </a:r>
          </a:p>
          <a:p>
            <a:pPr algn="l"/>
            <a:r>
              <a:rPr lang="sk-SK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1.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Vyberte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si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pridanie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nového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sv</a:t>
            </a:r>
            <a:r>
              <a:rPr lang="sk-SK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ietidla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sk-SK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v 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Zigbee Hub</a:t>
            </a:r>
            <a:r>
              <a:rPr lang="sk-SK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e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.</a:t>
            </a:r>
            <a:endParaRPr lang="sk-SK" sz="1600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sk-SK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2. 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V</a:t>
            </a:r>
            <a:r>
              <a:rPr lang="sk-SK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áš</a:t>
            </a:r>
            <a:r>
              <a:rPr lang="sk-SK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HUB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teraz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hľadá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nové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zariadenia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Zigbee v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sieti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.</a:t>
            </a:r>
            <a:endParaRPr lang="sk-SK" sz="1600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sk-SK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3. Stlačte 4-krát programovacie tlačidlo na </a:t>
            </a:r>
            <a:r>
              <a:rPr lang="sk-SK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príjmači</a:t>
            </a:r>
            <a:r>
              <a:rPr lang="sk-SK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algn="l"/>
            <a:r>
              <a:rPr lang="sk-SK" sz="1600" dirty="0">
                <a:solidFill>
                  <a:srgbClr val="111111"/>
                </a:solidFill>
                <a:latin typeface="Helvetica" panose="020B0604020202020204" pitchFamily="34" charset="0"/>
              </a:rPr>
              <a:t>4. Zariadenie/svietidlo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sa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objaví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vo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vašom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sk-SK" sz="16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Hube a následne vypínač priraďte k svietidlu.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6007A135-343A-4511-A9DC-AE6E90A6E587}"/>
              </a:ext>
            </a:extLst>
          </p:cNvPr>
          <p:cNvSpPr txBox="1"/>
          <p:nvPr/>
        </p:nvSpPr>
        <p:spPr>
          <a:xfrm>
            <a:off x="389567" y="257553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sz="16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Párovanie diaľkového ovládania SR-ZG9001K8-DIM s </a:t>
            </a:r>
            <a:r>
              <a:rPr lang="sk-SK" sz="1600" b="1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Hubom</a:t>
            </a:r>
            <a:r>
              <a:rPr lang="sk-SK" sz="16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v sieti.</a:t>
            </a:r>
          </a:p>
          <a:p>
            <a:pPr algn="l"/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1</a:t>
            </a:r>
            <a:r>
              <a:rPr lang="sk-SK" sz="1600" dirty="0">
                <a:solidFill>
                  <a:srgbClr val="111111"/>
                </a:solidFill>
                <a:latin typeface="Helvetica" panose="020B0604020202020204" pitchFamily="34" charset="0"/>
              </a:rPr>
              <a:t>. </a:t>
            </a:r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Vyberte, pridať nové zariadenie z kompatibilného rozhrania   </a:t>
            </a:r>
            <a:r>
              <a:rPr lang="sk-SK" sz="160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Zigbee</a:t>
            </a:r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Hub, a začnite hľadať nové zariadenia </a:t>
            </a:r>
            <a:r>
              <a:rPr lang="sk-SK" sz="160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Zigbee</a:t>
            </a:r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v sieti.</a:t>
            </a:r>
          </a:p>
          <a:p>
            <a:pPr algn="l"/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2. Podržte stlačené tlačidlo ZAPNUTÉ aj VYPNUTÉ najmenej 8 sekúnd, kým zelené svetlo ostane svietiť.</a:t>
            </a:r>
          </a:p>
          <a:p>
            <a:pPr algn="l"/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3. Stlačením tlačidla VYPNUTÉ na diaľkovom ovládaní spustíte režim párovania.</a:t>
            </a:r>
          </a:p>
          <a:p>
            <a:pPr algn="l"/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4. Váš Hub našiel diaľkové ovládanie.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E0806606-80DA-47FD-9D48-BCAE4A36E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533" y="5979501"/>
            <a:ext cx="362006" cy="3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33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ABF34-A856-418C-A10A-4844BC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b="1" dirty="0" err="1"/>
              <a:t>ZigBee</a:t>
            </a:r>
            <a:r>
              <a:rPr lang="sk-SK" b="1" dirty="0"/>
              <a:t> 3.0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628F20-0B51-4A00-BB49-FEEAD837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798" y="1068019"/>
            <a:ext cx="8740695" cy="259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/>
              <a:t>Reset diaľkového ovládania a svietidla.</a:t>
            </a:r>
          </a:p>
          <a:p>
            <a:pPr marL="0" indent="0">
              <a:buNone/>
            </a:pPr>
            <a:r>
              <a:rPr lang="sk-SK" sz="1800" dirty="0"/>
              <a:t>V prípade že chcete zrušiť párovanie alebo sa vám nedarí spárovať svietidlo s vysielačom prípadne nefunguje párovanie s </a:t>
            </a:r>
            <a:r>
              <a:rPr lang="sk-SK" sz="1800" dirty="0" err="1"/>
              <a:t>Hubom</a:t>
            </a:r>
            <a:r>
              <a:rPr lang="sk-SK" sz="1800" dirty="0"/>
              <a:t> odporúča sa urobiť najprv reset zariadení.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50EF5-3B60-4C9C-AFF0-7A7C2355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8194" name="Picture 2" descr="ZigBee">
            <a:extLst>
              <a:ext uri="{FF2B5EF4-FFF2-40B4-BE49-F238E27FC236}">
                <a16:creationId xmlns:a16="http://schemas.microsoft.com/office/drawing/2014/main" id="{4EC1A262-8970-4C48-940B-F82CDB00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" y="1071360"/>
            <a:ext cx="2731834" cy="18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A7607D7B-2C4F-403A-B9CC-C42FBA67990A}"/>
              </a:ext>
            </a:extLst>
          </p:cNvPr>
          <p:cNvSpPr txBox="1"/>
          <p:nvPr/>
        </p:nvSpPr>
        <p:spPr>
          <a:xfrm>
            <a:off x="339039" y="4918862"/>
            <a:ext cx="6097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sz="16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Reset svietidla</a:t>
            </a:r>
          </a:p>
          <a:p>
            <a:pPr algn="l"/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1. Stlačte programovacie tlačidlo na ovládači </a:t>
            </a:r>
            <a:r>
              <a:rPr lang="sk-SK" sz="160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SmartOne</a:t>
            </a:r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 5-krát.</a:t>
            </a:r>
          </a:p>
          <a:p>
            <a:pPr algn="l"/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Poznámka: Týmto sa vymažú všetky párovania zo zariadenia a spustí sa režim párovania. (Časový limit je 15 sekúnd).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DC4D2EC-A344-40E7-A027-955A0E74A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954" y="4439747"/>
            <a:ext cx="2107041" cy="1985947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39007AB4-E1AC-4090-9AC0-0B19C651E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954" y="2615877"/>
            <a:ext cx="2334819" cy="1638089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99096E09-D4D2-4483-8083-14F166A1C9A4}"/>
              </a:ext>
            </a:extLst>
          </p:cNvPr>
          <p:cNvSpPr txBox="1"/>
          <p:nvPr/>
        </p:nvSpPr>
        <p:spPr>
          <a:xfrm>
            <a:off x="359735" y="2623865"/>
            <a:ext cx="60767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sz="16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Reset diaľkového ovládania SR-ZG9001K8-DIM</a:t>
            </a:r>
          </a:p>
          <a:p>
            <a:pPr algn="l"/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1. Podržte horné tlačidlá ZAPNUTÉ a VYPNUTÉ na diaľkovom ovládaní, kým sa zelený indikátor LED nerozsvieti na zeleno.</a:t>
            </a:r>
          </a:p>
          <a:p>
            <a:pPr algn="l"/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2. 5x stlačením horného tlačidla ZAPNUTÉ na diaľkovom ovládaní diaľkový ovládač resetujete.</a:t>
            </a:r>
          </a:p>
          <a:p>
            <a:pPr algn="l"/>
            <a:r>
              <a:rPr lang="sk-SK" sz="160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Poznámka: Toto resetuje diaľkové ovládanie a vymaže všetky nastavenia vykonané na diaľkovom ovládaní.</a:t>
            </a:r>
          </a:p>
        </p:txBody>
      </p:sp>
    </p:spTree>
    <p:extLst>
      <p:ext uri="{BB962C8B-B14F-4D97-AF65-F5344CB8AC3E}">
        <p14:creationId xmlns:p14="http://schemas.microsoft.com/office/powerpoint/2010/main" val="392099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43ED8-9A4F-4C65-B826-95767703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857250"/>
            <a:ext cx="9696893" cy="107914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/>
              <a:t>Základné rozdelenie a zapojenie LED </a:t>
            </a:r>
            <a:r>
              <a:rPr lang="sk-SK" dirty="0" err="1"/>
              <a:t>driverov</a:t>
            </a:r>
            <a:r>
              <a:rPr lang="sk-SK" dirty="0"/>
              <a:t> – transformátorov</a:t>
            </a:r>
            <a:br>
              <a:rPr lang="sk-SK" dirty="0"/>
            </a:br>
            <a:endParaRPr lang="sk-SK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17C4218-4BF9-4ACA-A4C2-D362001F8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8C3622C3-6CCB-4A90-8618-9B0BB1F52A0E}"/>
              </a:ext>
            </a:extLst>
          </p:cNvPr>
          <p:cNvSpPr/>
          <p:nvPr/>
        </p:nvSpPr>
        <p:spPr>
          <a:xfrm>
            <a:off x="361507" y="1149008"/>
            <a:ext cx="10077450" cy="85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Prúdové transformátory</a:t>
            </a:r>
            <a:endParaRPr lang="sk-SK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Vyhody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Jednoduchosť, malé rozmery, nízka cena, vysoká efektivita LED.</a:t>
            </a:r>
          </a:p>
        </p:txBody>
      </p:sp>
      <p:pic>
        <p:nvPicPr>
          <p:cNvPr id="15" name="Obrázok 14" descr="http://www.gentechlighting.com.au/uploads/42761/ufiles/LED_SerialConnection.jpg">
            <a:extLst>
              <a:ext uri="{FF2B5EF4-FFF2-40B4-BE49-F238E27FC236}">
                <a16:creationId xmlns:a16="http://schemas.microsoft.com/office/drawing/2014/main" id="{0692D3FB-2773-48B9-A7EB-190FE43A27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00562"/>
            <a:ext cx="5181600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5F305075-B83D-4F43-8F10-7D63E7444FD0}"/>
              </a:ext>
            </a:extLst>
          </p:cNvPr>
          <p:cNvSpPr/>
          <p:nvPr/>
        </p:nvSpPr>
        <p:spPr>
          <a:xfrm>
            <a:off x="361508" y="3765239"/>
            <a:ext cx="11468985" cy="1255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voltage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Napäťové transformátory</a:t>
            </a:r>
            <a:endParaRPr lang="sk-SK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Výhody: Jednoduchosť zapojenia,  pri 24V možnosť dlhých trás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Nevýhody: Veľké rozmery, nízka efektivita, pri 12V veľké straty a nízky výkon stmievania </a:t>
            </a:r>
          </a:p>
        </p:txBody>
      </p:sp>
      <p:pic>
        <p:nvPicPr>
          <p:cNvPr id="17" name="Obrázok 16" descr="http://www.gentechlighting.com.au/uploads/42761/ufiles/LED_ParallelConnection.jpg">
            <a:extLst>
              <a:ext uri="{FF2B5EF4-FFF2-40B4-BE49-F238E27FC236}">
                <a16:creationId xmlns:a16="http://schemas.microsoft.com/office/drawing/2014/main" id="{2C3F61F9-ED24-4F35-A1D6-89F91217D8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64467"/>
            <a:ext cx="5181600" cy="128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48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43ED8-9A4F-4C65-B826-95767703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857250"/>
            <a:ext cx="9696893" cy="107914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/>
              <a:t>Možnosti zapojenia CC - </a:t>
            </a:r>
            <a:r>
              <a:rPr lang="sk-SK" dirty="0" err="1"/>
              <a:t>prúdovych</a:t>
            </a:r>
            <a:r>
              <a:rPr lang="sk-SK" dirty="0"/>
              <a:t> LED </a:t>
            </a:r>
            <a:r>
              <a:rPr lang="sk-SK" dirty="0" err="1"/>
              <a:t>driverov</a:t>
            </a:r>
            <a:r>
              <a:rPr lang="sk-SK" dirty="0"/>
              <a:t>.</a:t>
            </a:r>
            <a:br>
              <a:rPr lang="sk-SK" dirty="0"/>
            </a:br>
            <a:endParaRPr lang="sk-SK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17C4218-4BF9-4ACA-A4C2-D362001F8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8C3622C3-6CCB-4A90-8618-9B0BB1F52A0E}"/>
              </a:ext>
            </a:extLst>
          </p:cNvPr>
          <p:cNvSpPr/>
          <p:nvPr/>
        </p:nvSpPr>
        <p:spPr>
          <a:xfrm>
            <a:off x="325449" y="3915111"/>
            <a:ext cx="10077450" cy="93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Prúdové transformátory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Paralelné zapojenie LED</a:t>
            </a:r>
            <a:endParaRPr lang="sk-SK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Obrázok 14" descr="http://www.gentechlighting.com.au/uploads/42761/ufiles/LED_SerialConnection.jpg">
            <a:extLst>
              <a:ext uri="{FF2B5EF4-FFF2-40B4-BE49-F238E27FC236}">
                <a16:creationId xmlns:a16="http://schemas.microsoft.com/office/drawing/2014/main" id="{0692D3FB-2773-48B9-A7EB-190FE43A27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25" y="2177396"/>
            <a:ext cx="5181600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5346EF31-5759-453F-ADDE-29EA7200726D}"/>
              </a:ext>
            </a:extLst>
          </p:cNvPr>
          <p:cNvSpPr txBox="1"/>
          <p:nvPr/>
        </p:nvSpPr>
        <p:spPr>
          <a:xfrm>
            <a:off x="3922643" y="3260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49771F3-ACC1-4A75-9A2B-7F2AE8AC1C99}"/>
              </a:ext>
            </a:extLst>
          </p:cNvPr>
          <p:cNvSpPr txBox="1"/>
          <p:nvPr/>
        </p:nvSpPr>
        <p:spPr>
          <a:xfrm>
            <a:off x="5967860" y="1771806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500mA</a:t>
            </a:r>
          </a:p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5w/10V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9BBEAE1-EFCE-4597-BD72-4EA129C88D7D}"/>
              </a:ext>
            </a:extLst>
          </p:cNvPr>
          <p:cNvSpPr txBox="1"/>
          <p:nvPr/>
        </p:nvSpPr>
        <p:spPr>
          <a:xfrm>
            <a:off x="4563504" y="1814048"/>
            <a:ext cx="1253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Driver</a:t>
            </a:r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 500mA </a:t>
            </a:r>
          </a:p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20W/40V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884301EB-AFDA-492E-B22E-27898A4B6C82}"/>
              </a:ext>
            </a:extLst>
          </p:cNvPr>
          <p:cNvSpPr txBox="1"/>
          <p:nvPr/>
        </p:nvSpPr>
        <p:spPr>
          <a:xfrm>
            <a:off x="6890057" y="1749017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500mA</a:t>
            </a:r>
          </a:p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5w/10V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49CC2E3A-0CB6-4234-A699-27F94B6DD915}"/>
              </a:ext>
            </a:extLst>
          </p:cNvPr>
          <p:cNvSpPr txBox="1"/>
          <p:nvPr/>
        </p:nvSpPr>
        <p:spPr>
          <a:xfrm>
            <a:off x="7765130" y="1742754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500mA</a:t>
            </a:r>
          </a:p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5w/10V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AF1FA3C5-ECB9-49B8-AB83-C1C013A3293F}"/>
              </a:ext>
            </a:extLst>
          </p:cNvPr>
          <p:cNvSpPr txBox="1"/>
          <p:nvPr/>
        </p:nvSpPr>
        <p:spPr>
          <a:xfrm>
            <a:off x="8640203" y="1771806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500mA</a:t>
            </a:r>
          </a:p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5w/10V</a:t>
            </a:r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AE50B49F-E808-4336-ACE2-DA49A2D40B1D}"/>
              </a:ext>
            </a:extLst>
          </p:cNvPr>
          <p:cNvSpPr/>
          <p:nvPr/>
        </p:nvSpPr>
        <p:spPr>
          <a:xfrm>
            <a:off x="325449" y="1070395"/>
            <a:ext cx="10077450" cy="93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Prúdové transformátory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Sériové zapojenie LED</a:t>
            </a:r>
            <a:endParaRPr lang="sk-SK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Obrázok 27" descr="http://www.gentechlighting.com.au/uploads/42761/ufiles/LED_ParallelConnection.jpg">
            <a:extLst>
              <a:ext uri="{FF2B5EF4-FFF2-40B4-BE49-F238E27FC236}">
                <a16:creationId xmlns:a16="http://schemas.microsoft.com/office/drawing/2014/main" id="{9AB72880-CBBA-43B2-BDC2-441B94FBD6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46" y="5092150"/>
            <a:ext cx="518160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BlokTextu 29">
            <a:extLst>
              <a:ext uri="{FF2B5EF4-FFF2-40B4-BE49-F238E27FC236}">
                <a16:creationId xmlns:a16="http://schemas.microsoft.com/office/drawing/2014/main" id="{6919E841-5B5A-4A3C-91BC-A66030480363}"/>
              </a:ext>
            </a:extLst>
          </p:cNvPr>
          <p:cNvSpPr txBox="1"/>
          <p:nvPr/>
        </p:nvSpPr>
        <p:spPr>
          <a:xfrm>
            <a:off x="4563503" y="4683732"/>
            <a:ext cx="134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Driver</a:t>
            </a:r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2000mA </a:t>
            </a:r>
          </a:p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20W/10V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CB77563F-5C71-4E5B-A090-732F2BEB45C8}"/>
              </a:ext>
            </a:extLst>
          </p:cNvPr>
          <p:cNvSpPr txBox="1"/>
          <p:nvPr/>
        </p:nvSpPr>
        <p:spPr>
          <a:xfrm>
            <a:off x="5952424" y="4683732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500mA</a:t>
            </a:r>
          </a:p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5w/10V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D649AD9A-3DB9-46FF-B33F-2AFAC7882EBE}"/>
              </a:ext>
            </a:extLst>
          </p:cNvPr>
          <p:cNvSpPr txBox="1"/>
          <p:nvPr/>
        </p:nvSpPr>
        <p:spPr>
          <a:xfrm>
            <a:off x="6852948" y="4665096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500mA</a:t>
            </a:r>
          </a:p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5w/10V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50851BCA-931D-46C9-8376-2C7B5D80D4DC}"/>
              </a:ext>
            </a:extLst>
          </p:cNvPr>
          <p:cNvSpPr txBox="1"/>
          <p:nvPr/>
        </p:nvSpPr>
        <p:spPr>
          <a:xfrm>
            <a:off x="7664628" y="4683732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500mA</a:t>
            </a:r>
          </a:p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5w/10V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C82DFCFB-804D-4C62-8CD4-8C668DBEBFFE}"/>
              </a:ext>
            </a:extLst>
          </p:cNvPr>
          <p:cNvSpPr txBox="1"/>
          <p:nvPr/>
        </p:nvSpPr>
        <p:spPr>
          <a:xfrm>
            <a:off x="8565152" y="4687255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500mA</a:t>
            </a:r>
          </a:p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5w/10V</a:t>
            </a:r>
          </a:p>
        </p:txBody>
      </p:sp>
    </p:spTree>
    <p:extLst>
      <p:ext uri="{BB962C8B-B14F-4D97-AF65-F5344CB8AC3E}">
        <p14:creationId xmlns:p14="http://schemas.microsoft.com/office/powerpoint/2010/main" val="54309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43ED8-9A4F-4C65-B826-95767703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065" y="857250"/>
            <a:ext cx="6932428" cy="107914"/>
          </a:xfrm>
        </p:spPr>
        <p:txBody>
          <a:bodyPr>
            <a:normAutofit fontScale="90000"/>
          </a:bodyPr>
          <a:lstStyle/>
          <a:p>
            <a:pPr algn="r"/>
            <a:r>
              <a:rPr lang="sk-SK" b="1" dirty="0"/>
              <a:t>Výpočet príkonu</a:t>
            </a:r>
            <a:br>
              <a:rPr lang="sk-SK" dirty="0"/>
            </a:br>
            <a:endParaRPr lang="sk-SK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17C4218-4BF9-4ACA-A4C2-D362001F8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F6E1B16-0C72-4DF7-81E0-A18E2C96B0E1}"/>
              </a:ext>
            </a:extLst>
          </p:cNvPr>
          <p:cNvSpPr txBox="1">
            <a:spLocks/>
          </p:cNvSpPr>
          <p:nvPr/>
        </p:nvSpPr>
        <p:spPr>
          <a:xfrm>
            <a:off x="3054927" y="717038"/>
            <a:ext cx="3321032" cy="388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sk-SK" sz="2400" dirty="0"/>
          </a:p>
        </p:txBody>
      </p:sp>
      <p:pic>
        <p:nvPicPr>
          <p:cNvPr id="21" name="Obrázok 20" descr="SÃºvisiaci obrÃ¡zok">
            <a:extLst>
              <a:ext uri="{FF2B5EF4-FFF2-40B4-BE49-F238E27FC236}">
                <a16:creationId xmlns:a16="http://schemas.microsoft.com/office/drawing/2014/main" id="{AB6AE944-05F7-4EBC-BE15-F49313FA8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158781"/>
            <a:ext cx="3562793" cy="364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AD16EB4F-91F0-4EE1-B2D1-724041AD069B}"/>
              </a:ext>
            </a:extLst>
          </p:cNvPr>
          <p:cNvSpPr/>
          <p:nvPr/>
        </p:nvSpPr>
        <p:spPr>
          <a:xfrm>
            <a:off x="3972477" y="1264000"/>
            <a:ext cx="3904147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Vzorec P=</a:t>
            </a:r>
            <a:r>
              <a:rPr lang="sk-SK" sz="5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UxI</a:t>
            </a:r>
            <a:endParaRPr lang="sk-SK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FF161B02-D892-465A-8219-6B92989BC0BE}"/>
              </a:ext>
            </a:extLst>
          </p:cNvPr>
          <p:cNvSpPr/>
          <p:nvPr/>
        </p:nvSpPr>
        <p:spPr>
          <a:xfrm>
            <a:off x="361506" y="2247900"/>
            <a:ext cx="8172894" cy="381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P= Príkon- spotreba LED 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U= Napätie 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I= Prúd 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Príklady výpočtov transformátorov: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Zistenie príkonu: 10V x 0,7A = 7W (zistenie skutočnej spotreby)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Zistenie prúdu: 120W : 24V = 5A (zistenie záťaže pri stmievaní)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Zistenie napätia: 10W : 0,3A = 33V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10W : 0,7A = 14,28V (zistenie bezpečného napätia)</a:t>
            </a:r>
          </a:p>
        </p:txBody>
      </p:sp>
    </p:spTree>
    <p:extLst>
      <p:ext uri="{BB962C8B-B14F-4D97-AF65-F5344CB8AC3E}">
        <p14:creationId xmlns:p14="http://schemas.microsoft.com/office/powerpoint/2010/main" val="94485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9AE15-680A-44A0-B10C-AD8B4647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065" y="576827"/>
            <a:ext cx="6934200" cy="388337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/>
              <a:t>Základná Prezentácia - Obsah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64AA3F-4B3B-4413-8475-AD019F8C2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DALI stmievanie</a:t>
            </a:r>
          </a:p>
          <a:p>
            <a:r>
              <a:rPr lang="sk-SK" dirty="0"/>
              <a:t>DALI 2 </a:t>
            </a:r>
            <a:r>
              <a:rPr lang="sk-SK" dirty="0" err="1"/>
              <a:t>Tunable</a:t>
            </a:r>
            <a:r>
              <a:rPr lang="sk-SK" dirty="0"/>
              <a:t> </a:t>
            </a:r>
            <a:r>
              <a:rPr lang="sk-SK" dirty="0" err="1"/>
              <a:t>white</a:t>
            </a:r>
            <a:r>
              <a:rPr lang="sk-SK" dirty="0"/>
              <a:t> DT8</a:t>
            </a:r>
          </a:p>
          <a:p>
            <a:r>
              <a:rPr lang="sk-SK" dirty="0"/>
              <a:t>DALI/</a:t>
            </a:r>
            <a:r>
              <a:rPr lang="sk-SK" dirty="0" err="1"/>
              <a:t>Push-Touch</a:t>
            </a:r>
            <a:r>
              <a:rPr lang="sk-SK" dirty="0"/>
              <a:t> stmievanie</a:t>
            </a:r>
          </a:p>
          <a:p>
            <a:r>
              <a:rPr lang="sk-SK" dirty="0"/>
              <a:t>0-10V/1-10V stmievanie</a:t>
            </a:r>
          </a:p>
          <a:p>
            <a:r>
              <a:rPr lang="sk-SK" dirty="0" err="1"/>
              <a:t>Trailimg</a:t>
            </a:r>
            <a:r>
              <a:rPr lang="sk-SK" dirty="0"/>
              <a:t> </a:t>
            </a:r>
            <a:r>
              <a:rPr lang="sk-SK" dirty="0" err="1"/>
              <a:t>edge</a:t>
            </a:r>
            <a:r>
              <a:rPr lang="sk-SK" dirty="0"/>
              <a:t>/</a:t>
            </a:r>
            <a:r>
              <a:rPr lang="sk-SK" dirty="0" err="1"/>
              <a:t>Leadig</a:t>
            </a:r>
            <a:r>
              <a:rPr lang="sk-SK" dirty="0"/>
              <a:t> </a:t>
            </a:r>
            <a:r>
              <a:rPr lang="sk-SK" dirty="0" err="1"/>
              <a:t>edge</a:t>
            </a:r>
            <a:r>
              <a:rPr lang="sk-SK" dirty="0"/>
              <a:t> – </a:t>
            </a:r>
            <a:r>
              <a:rPr lang="sk-SK" dirty="0" err="1"/>
              <a:t>fázove</a:t>
            </a:r>
            <a:r>
              <a:rPr lang="sk-SK" dirty="0"/>
              <a:t> stmievanie</a:t>
            </a:r>
          </a:p>
          <a:p>
            <a:r>
              <a:rPr lang="sk-SK" dirty="0"/>
              <a:t>RF Ovládanie</a:t>
            </a:r>
          </a:p>
          <a:p>
            <a:r>
              <a:rPr lang="sk-SK" dirty="0" err="1"/>
              <a:t>Casambi</a:t>
            </a:r>
            <a:r>
              <a:rPr lang="sk-SK" dirty="0"/>
              <a:t> </a:t>
            </a:r>
            <a:r>
              <a:rPr lang="sk-SK" dirty="0" err="1"/>
              <a:t>bluetooth</a:t>
            </a:r>
            <a:r>
              <a:rPr lang="sk-SK" dirty="0"/>
              <a:t> stmievanie</a:t>
            </a:r>
          </a:p>
          <a:p>
            <a:r>
              <a:rPr lang="sk-SK" dirty="0" err="1"/>
              <a:t>ZigBee</a:t>
            </a:r>
            <a:r>
              <a:rPr lang="sk-SK" dirty="0"/>
              <a:t> 3.0</a:t>
            </a:r>
          </a:p>
          <a:p>
            <a:r>
              <a:rPr lang="sk-SK" dirty="0"/>
              <a:t>Základné rozdelenie a zapojenie LED </a:t>
            </a:r>
            <a:r>
              <a:rPr lang="sk-SK" dirty="0" err="1"/>
              <a:t>driverov</a:t>
            </a:r>
            <a:r>
              <a:rPr lang="sk-SK" dirty="0"/>
              <a:t> – transformátorov</a:t>
            </a:r>
          </a:p>
          <a:p>
            <a:r>
              <a:rPr lang="sk-SK" dirty="0"/>
              <a:t>Výpočet príkonu transformátorov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C0C3C9-E954-43B1-859E-067677A0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167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D25AE-3A21-402C-B794-E81424AD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dirty="0"/>
              <a:t>DALI stmievanie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1DF449-321E-4830-848F-0C7CC81B3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  <p:pic>
        <p:nvPicPr>
          <p:cNvPr id="8" name="Obrázok 7" descr="VÃ½sledok vyhÄ¾adÃ¡vania obrÃ¡zkov pre dopyt DALI logo">
            <a:extLst>
              <a:ext uri="{FF2B5EF4-FFF2-40B4-BE49-F238E27FC236}">
                <a16:creationId xmlns:a16="http://schemas.microsoft.com/office/drawing/2014/main" id="{276E1BEE-301B-42F4-83BD-2966085851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" y="1140826"/>
            <a:ext cx="2603500" cy="10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 descr="dali-dimming.jpg (694Ã480)">
            <a:extLst>
              <a:ext uri="{FF2B5EF4-FFF2-40B4-BE49-F238E27FC236}">
                <a16:creationId xmlns:a16="http://schemas.microsoft.com/office/drawing/2014/main" id="{E8177363-0524-4566-B779-A81226A0DC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84772"/>
            <a:ext cx="6344093" cy="43160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ABDA7C8A-2F8A-4825-84B7-E27D12E93871}"/>
              </a:ext>
            </a:extLst>
          </p:cNvPr>
          <p:cNvSpPr/>
          <p:nvPr/>
        </p:nvSpPr>
        <p:spPr>
          <a:xfrm>
            <a:off x="361507" y="2556070"/>
            <a:ext cx="2135585" cy="454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DALI</a:t>
            </a: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stmievanie</a:t>
            </a:r>
            <a:endParaRPr lang="sk-SK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B1885F1A-24AE-4253-BD8E-09E91A1A06ED}"/>
              </a:ext>
            </a:extLst>
          </p:cNvPr>
          <p:cNvSpPr/>
          <p:nvPr/>
        </p:nvSpPr>
        <p:spPr>
          <a:xfrm>
            <a:off x="361507" y="3355566"/>
            <a:ext cx="5423831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Výhody: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Neobmedzené možnosti nastavenia systému.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Nevýhody: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Vysoké vstupne náklady.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Nemožmosť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  		            integrácie už do existujúcej inštalácie    </a:t>
            </a:r>
          </a:p>
        </p:txBody>
      </p:sp>
    </p:spTree>
    <p:extLst>
      <p:ext uri="{BB962C8B-B14F-4D97-AF65-F5344CB8AC3E}">
        <p14:creationId xmlns:p14="http://schemas.microsoft.com/office/powerpoint/2010/main" val="126990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D25AE-3A21-402C-B794-E81424AD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dirty="0"/>
              <a:t>DALI-2 DT8 </a:t>
            </a:r>
            <a:r>
              <a:rPr lang="sk-SK" dirty="0" err="1"/>
              <a:t>Tunable</a:t>
            </a:r>
            <a:r>
              <a:rPr lang="sk-SK" dirty="0"/>
              <a:t> </a:t>
            </a:r>
            <a:r>
              <a:rPr lang="sk-SK" dirty="0" err="1"/>
              <a:t>White</a:t>
            </a:r>
            <a:endParaRPr lang="sk-SK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1DF449-321E-4830-848F-0C7CC81B3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/>
              <a:t>www.led2.eu</a:t>
            </a:r>
            <a:endParaRPr lang="sk-SK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ABDA7C8A-2F8A-4825-84B7-E27D12E93871}"/>
              </a:ext>
            </a:extLst>
          </p:cNvPr>
          <p:cNvSpPr/>
          <p:nvPr/>
        </p:nvSpPr>
        <p:spPr>
          <a:xfrm>
            <a:off x="361507" y="2577910"/>
            <a:ext cx="4181530" cy="454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DALI-2 </a:t>
            </a:r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Tunable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stmievanie</a:t>
            </a:r>
            <a:endParaRPr lang="sk-SK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B1885F1A-24AE-4253-BD8E-09E91A1A06ED}"/>
              </a:ext>
            </a:extLst>
          </p:cNvPr>
          <p:cNvSpPr/>
          <p:nvPr/>
        </p:nvSpPr>
        <p:spPr>
          <a:xfrm>
            <a:off x="361506" y="3355565"/>
            <a:ext cx="5734493" cy="195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Výhody: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Možnosť meniť teplotu svetla. Obsadenie jednej    	       DALI adresy. Neobmedzené možnosti nastavenia     	       systému.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Nevýhody: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Vysoké vstupné náklady DALI inštalácií.     	   	                    	           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Nemožmosť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integrácie už do existujúcej 	    	   		   inštalácie.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1043000-8F74-446A-AD84-36D9F528A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1061004"/>
            <a:ext cx="3247619" cy="1352381"/>
          </a:xfrm>
          <a:prstGeom prst="rect">
            <a:avLst/>
          </a:prstGeom>
        </p:spPr>
      </p:pic>
      <p:pic>
        <p:nvPicPr>
          <p:cNvPr id="1026" name="Picture 2" descr="The technology makes it easy to control - Fagerhult (International)">
            <a:extLst>
              <a:ext uri="{FF2B5EF4-FFF2-40B4-BE49-F238E27FC236}">
                <a16:creationId xmlns:a16="http://schemas.microsoft.com/office/drawing/2014/main" id="{E2102ADD-C3DC-4588-B8F7-06F9A05F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70" y="1433909"/>
            <a:ext cx="6213990" cy="35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unable White Lighting | SG Lighting">
            <a:extLst>
              <a:ext uri="{FF2B5EF4-FFF2-40B4-BE49-F238E27FC236}">
                <a16:creationId xmlns:a16="http://schemas.microsoft.com/office/drawing/2014/main" id="{07819AAC-854F-48EA-8EA1-F4CC21D60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78" y="1085077"/>
            <a:ext cx="1368214" cy="13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wo-minute explainer: Tunable-white LEDs - Lux Review">
            <a:extLst>
              <a:ext uri="{FF2B5EF4-FFF2-40B4-BE49-F238E27FC236}">
                <a16:creationId xmlns:a16="http://schemas.microsoft.com/office/drawing/2014/main" id="{BF5ACA8C-52EA-4F70-B024-C56B7D266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5" y="4883657"/>
            <a:ext cx="6062738" cy="16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8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7FCE9-F618-447D-85A5-868DA679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dirty="0" err="1"/>
              <a:t>Tlačítkové</a:t>
            </a:r>
            <a:r>
              <a:rPr lang="sk-SK" dirty="0"/>
              <a:t> stmievanie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4E4B1E-70BF-4217-AFDE-EFA017249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6" name="Zástupný objekt pre obsah 5" descr="https://media.osram.info/im/img/osram-dam-369483/s,x,1230,y,0/448249-P-TouchDIM-Sensor_03-de.eps">
            <a:extLst>
              <a:ext uri="{FF2B5EF4-FFF2-40B4-BE49-F238E27FC236}">
                <a16:creationId xmlns:a16="http://schemas.microsoft.com/office/drawing/2014/main" id="{69E4ED2B-1406-4CAC-B123-021D8F754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" y="1152051"/>
            <a:ext cx="1522019" cy="1525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Touch Dimming">
            <a:extLst>
              <a:ext uri="{FF2B5EF4-FFF2-40B4-BE49-F238E27FC236}">
                <a16:creationId xmlns:a16="http://schemas.microsoft.com/office/drawing/2014/main" id="{8C901DD4-D2F6-4C2F-8BD1-B75055BAC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14" y="1337560"/>
            <a:ext cx="6469379" cy="44969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2FE12D98-3573-48DD-BF51-C4E5A9EBF4FD}"/>
              </a:ext>
            </a:extLst>
          </p:cNvPr>
          <p:cNvSpPr/>
          <p:nvPr/>
        </p:nvSpPr>
        <p:spPr>
          <a:xfrm>
            <a:off x="361064" y="3074844"/>
            <a:ext cx="282789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Tlačítkové</a:t>
            </a: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stmievanie</a:t>
            </a:r>
            <a:endParaRPr lang="sk-SK" sz="23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3A61CB14-D644-406F-8330-3BB92140C67F}"/>
              </a:ext>
            </a:extLst>
          </p:cNvPr>
          <p:cNvSpPr/>
          <p:nvPr/>
        </p:nvSpPr>
        <p:spPr>
          <a:xfrm>
            <a:off x="361064" y="3918200"/>
            <a:ext cx="6096000" cy="24615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Výhody: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Jednoduchosť a nízka cena. Zapojenie na tri vodiče cez 	       obyčajné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tlačítko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Nevýhody: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možnosti nastavenia inteligencie. Riziko 		           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asynchronizácie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jednotlivých svietidiel/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drivrov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Obmedzenie počtu svietidiel na jedno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tlačítko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	           Obmedzenie dĺžky kábla.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6667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ABF34-A856-418C-A10A-4844BC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dirty="0"/>
              <a:t>1-10V stmievanie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628F20-0B51-4A00-BB49-FEEAD837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35" y="1719728"/>
            <a:ext cx="11472530" cy="4476025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50EF5-3B60-4C9C-AFF0-7A7C2355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5" name="Obrázok 4" descr="VÃ½sledok vyhÄ¾adÃ¡vania obrÃ¡zkov pre dopyt 1-10v dimming logo">
            <a:extLst>
              <a:ext uri="{FF2B5EF4-FFF2-40B4-BE49-F238E27FC236}">
                <a16:creationId xmlns:a16="http://schemas.microsoft.com/office/drawing/2014/main" id="{F7489C41-6696-461D-84E1-50F6DFE10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0" y="1289050"/>
            <a:ext cx="1797050" cy="17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VÃ½sledok vyhÄ¾adÃ¡vania obrÃ¡zkov pre dopyt 1-10V dimming">
            <a:extLst>
              <a:ext uri="{FF2B5EF4-FFF2-40B4-BE49-F238E27FC236}">
                <a16:creationId xmlns:a16="http://schemas.microsoft.com/office/drawing/2014/main" id="{8A738742-547B-4B5B-B962-1EDF53FAE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51" y="1719728"/>
            <a:ext cx="6994255" cy="42241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7F0343AF-1C56-4F2B-AB9C-E184DDFB3F68}"/>
              </a:ext>
            </a:extLst>
          </p:cNvPr>
          <p:cNvSpPr/>
          <p:nvPr/>
        </p:nvSpPr>
        <p:spPr>
          <a:xfrm>
            <a:off x="385529" y="3009154"/>
            <a:ext cx="2301207" cy="454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1-10V stmievanie</a:t>
            </a:r>
            <a:endParaRPr lang="sk-SK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A65F664E-DF26-420F-8750-3B4527B63011}"/>
              </a:ext>
            </a:extLst>
          </p:cNvPr>
          <p:cNvSpPr/>
          <p:nvPr/>
        </p:nvSpPr>
        <p:spPr>
          <a:xfrm>
            <a:off x="486269" y="3840664"/>
            <a:ext cx="5457331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Výhody: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Nízka cena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Nevýhody: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Technológia na ústupe, riziko rušenia. 			   Potrebné 4 vodiče.</a:t>
            </a:r>
          </a:p>
        </p:txBody>
      </p:sp>
    </p:spTree>
    <p:extLst>
      <p:ext uri="{BB962C8B-B14F-4D97-AF65-F5344CB8AC3E}">
        <p14:creationId xmlns:p14="http://schemas.microsoft.com/office/powerpoint/2010/main" val="399494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ABF34-A856-418C-A10A-4844BC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b="1" dirty="0"/>
              <a:t>Fázové stmievanie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628F20-0B51-4A00-BB49-FEEAD837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35" y="1719728"/>
            <a:ext cx="11472530" cy="4476025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50EF5-3B60-4C9C-AFF0-7A7C2355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559DCC4-D02E-45AA-A864-300995E9C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67" y="1325456"/>
            <a:ext cx="6492526" cy="2610525"/>
          </a:xfrm>
          <a:prstGeom prst="rect">
            <a:avLst/>
          </a:prstGeom>
        </p:spPr>
      </p:pic>
      <p:pic>
        <p:nvPicPr>
          <p:cNvPr id="11" name="Obrázok 10" descr="Leading &amp; Trailing-edge dimming LC">
            <a:extLst>
              <a:ext uri="{FF2B5EF4-FFF2-40B4-BE49-F238E27FC236}">
                <a16:creationId xmlns:a16="http://schemas.microsoft.com/office/drawing/2014/main" id="{CC2A4F33-9EB6-4B0E-8A15-C4D0660625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51" y="1345727"/>
            <a:ext cx="1435100" cy="7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DF96A286-EC27-4128-B169-71CB8F1548A6}"/>
              </a:ext>
            </a:extLst>
          </p:cNvPr>
          <p:cNvSpPr/>
          <p:nvPr/>
        </p:nvSpPr>
        <p:spPr>
          <a:xfrm>
            <a:off x="359735" y="2093475"/>
            <a:ext cx="358162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</a:t>
            </a: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sk-SK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Trailing-edge</a:t>
            </a: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dimming</a:t>
            </a: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LC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D271CF56-0C01-4C78-A9BB-9C02161F72E6}"/>
              </a:ext>
            </a:extLst>
          </p:cNvPr>
          <p:cNvSpPr/>
          <p:nvPr/>
        </p:nvSpPr>
        <p:spPr>
          <a:xfrm>
            <a:off x="395691" y="3036897"/>
            <a:ext cx="2417521" cy="454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Fázové stmievanie</a:t>
            </a:r>
            <a:endParaRPr lang="sk-SK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E570B8DB-3310-435F-B36C-74708CD499A3}"/>
              </a:ext>
            </a:extLst>
          </p:cNvPr>
          <p:cNvSpPr/>
          <p:nvPr/>
        </p:nvSpPr>
        <p:spPr>
          <a:xfrm>
            <a:off x="395691" y="4085797"/>
            <a:ext cx="5663377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Výhody: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Jednoduchosť, potrebné 2 vodiče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Nevýhody: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Nižšia kompatibilita stmievačov, vysoká cena stmievačov, nízky výkon stmievania, nelineárne stmievanie.</a:t>
            </a:r>
          </a:p>
        </p:txBody>
      </p:sp>
      <p:pic>
        <p:nvPicPr>
          <p:cNvPr id="1026" name="Picture 2" descr="The difference between trailing and leading edge dimming">
            <a:extLst>
              <a:ext uri="{FF2B5EF4-FFF2-40B4-BE49-F238E27FC236}">
                <a16:creationId xmlns:a16="http://schemas.microsoft.com/office/drawing/2014/main" id="{0D20E067-9E3B-4FD4-B6A1-6AF238C7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7" y="1254707"/>
            <a:ext cx="1940516" cy="23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5CA4E5A0-72A7-4526-BFBA-96ADB579B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024" y="4060071"/>
            <a:ext cx="2131688" cy="2011592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695221CD-FC00-4C42-88F8-67E31DF68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712" y="4295152"/>
            <a:ext cx="2269255" cy="17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7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ABF34-A856-418C-A10A-4844BC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b="1" dirty="0"/>
              <a:t>RF Ovládanie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628F20-0B51-4A00-BB49-FEEAD837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35" y="1719728"/>
            <a:ext cx="11472530" cy="4476025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50EF5-3B60-4C9C-AFF0-7A7C2355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15" name="Obrázok 14" descr="VÃ½sledok vyhÄ¾adÃ¡vania obrÃ¡zkov pre dopyt wireless logo">
            <a:extLst>
              <a:ext uri="{FF2B5EF4-FFF2-40B4-BE49-F238E27FC236}">
                <a16:creationId xmlns:a16="http://schemas.microsoft.com/office/drawing/2014/main" id="{CEA4EEE7-0BE8-432A-BE7C-8081C3DDE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1" y="1264438"/>
            <a:ext cx="1536700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D0ADC78C-6872-4C09-AE5F-874D7BFCFFE9}"/>
              </a:ext>
            </a:extLst>
          </p:cNvPr>
          <p:cNvSpPr/>
          <p:nvPr/>
        </p:nvSpPr>
        <p:spPr>
          <a:xfrm>
            <a:off x="514747" y="3030801"/>
            <a:ext cx="1794082" cy="454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 Ovládanie</a:t>
            </a:r>
            <a:endParaRPr lang="sk-SK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31226E90-276D-479F-8E28-5342DD3059B6}"/>
              </a:ext>
            </a:extLst>
          </p:cNvPr>
          <p:cNvSpPr/>
          <p:nvPr/>
        </p:nvSpPr>
        <p:spPr>
          <a:xfrm>
            <a:off x="359735" y="3940318"/>
            <a:ext cx="7307157" cy="1862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ELKO EP 868 MHz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Výhody: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Nízka cena, jednoduchosť, potrebné 2 vodiče, dosah 100m, 		    	       možnosť spárovať viac vysielačov, zapojenie na DALI/PUSH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drivre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yysielač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možno nalepiť na stenu.</a:t>
            </a:r>
          </a:p>
          <a:p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Nevýhody: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Riziko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asynchronizácie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jednotlivých svietidiel/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drivrov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dirty="0"/>
          </a:p>
        </p:txBody>
      </p:sp>
      <p:pic>
        <p:nvPicPr>
          <p:cNvPr id="3074" name="Picture 2" descr="RF Key/B čierna | E-shop | eshop ELKO EP SLOVAKIA">
            <a:extLst>
              <a:ext uri="{FF2B5EF4-FFF2-40B4-BE49-F238E27FC236}">
                <a16:creationId xmlns:a16="http://schemas.microsoft.com/office/drawing/2014/main" id="{6E951520-A432-4969-BA01-E0BB647A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67" y="1419202"/>
            <a:ext cx="924414" cy="20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FSET-SW-F1 • ElkoEP">
            <a:extLst>
              <a:ext uri="{FF2B5EF4-FFF2-40B4-BE49-F238E27FC236}">
                <a16:creationId xmlns:a16="http://schemas.microsoft.com/office/drawing/2014/main" id="{DBD9941C-17F4-4E8B-B5A4-90BF1E248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 b="23618"/>
          <a:stretch/>
        </p:blipFill>
        <p:spPr bwMode="auto">
          <a:xfrm>
            <a:off x="8364279" y="1264438"/>
            <a:ext cx="3503284" cy="20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9EC7F22-EBA9-4E43-8925-CD1AEE016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93" y="3308581"/>
            <a:ext cx="4276361" cy="29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ABF34-A856-418C-A10A-4844BC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dirty="0"/>
              <a:t>CASAMBI Bluetooth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628F20-0B51-4A00-BB49-FEEAD837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63" y="1701066"/>
            <a:ext cx="11472530" cy="4476025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50EF5-3B60-4C9C-AFF0-7A7C2355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507" y="6424635"/>
            <a:ext cx="1988288" cy="2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www.led2.eu</a:t>
            </a:r>
          </a:p>
        </p:txBody>
      </p:sp>
      <p:pic>
        <p:nvPicPr>
          <p:cNvPr id="15" name="Obrázok 14" descr="VÃ½sledok vyhÄ¾adÃ¡vania obrÃ¡zkov pre dopyt casambi bluetooth">
            <a:extLst>
              <a:ext uri="{FF2B5EF4-FFF2-40B4-BE49-F238E27FC236}">
                <a16:creationId xmlns:a16="http://schemas.microsoft.com/office/drawing/2014/main" id="{D250643A-D8FD-4CB5-A962-0BFF6D2DFF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" y="1088652"/>
            <a:ext cx="1492250" cy="14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ok 15" descr="VÃ½sledok vyhÄ¾adÃ¡vania obrÃ¡zkov pre dopyt bluetooth">
            <a:extLst>
              <a:ext uri="{FF2B5EF4-FFF2-40B4-BE49-F238E27FC236}">
                <a16:creationId xmlns:a16="http://schemas.microsoft.com/office/drawing/2014/main" id="{915E040E-9FAD-44F6-B608-F5FCB76DAE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46" y="1375572"/>
            <a:ext cx="8509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9B882E23-5464-4EC0-A166-95D511535325}"/>
              </a:ext>
            </a:extLst>
          </p:cNvPr>
          <p:cNvSpPr/>
          <p:nvPr/>
        </p:nvSpPr>
        <p:spPr>
          <a:xfrm>
            <a:off x="359735" y="2455354"/>
            <a:ext cx="2519792" cy="454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CASAMBI </a:t>
            </a:r>
            <a:r>
              <a:rPr lang="sk-SK" sz="23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Bluetooh</a:t>
            </a:r>
            <a:endParaRPr lang="sk-SK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DA717A90-FF8A-45A3-96A1-045F41E383E5}"/>
              </a:ext>
            </a:extLst>
          </p:cNvPr>
          <p:cNvSpPr/>
          <p:nvPr/>
        </p:nvSpPr>
        <p:spPr>
          <a:xfrm>
            <a:off x="319420" y="3334122"/>
            <a:ext cx="5281280" cy="2267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Výhody: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jednoduchosť, potrebné 2 vodiče, malé rozmery.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Možnosť ovládať priamo cez aplikáciu v MT.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Nevýhody: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Slabý dosah, vysoká cena, málo dostupných vypínačov.	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F19CE3C-8DD7-45DD-9E61-4C1F89075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083" y="1490846"/>
            <a:ext cx="5210570" cy="2040777"/>
          </a:xfrm>
          <a:prstGeom prst="rect">
            <a:avLst/>
          </a:prstGeom>
        </p:spPr>
      </p:pic>
      <p:pic>
        <p:nvPicPr>
          <p:cNvPr id="12" name="Picture 2" descr="Tunable White Lighting | SG Lighting">
            <a:extLst>
              <a:ext uri="{FF2B5EF4-FFF2-40B4-BE49-F238E27FC236}">
                <a16:creationId xmlns:a16="http://schemas.microsoft.com/office/drawing/2014/main" id="{3999BE25-0645-4B7F-93D2-9C730380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29" y="1371663"/>
            <a:ext cx="850901" cy="85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5E94ECF5-1902-4329-A1E8-D3D468A43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06" y="1453522"/>
            <a:ext cx="1644324" cy="6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9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dtiene sivej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1442</Words>
  <Application>Microsoft Office PowerPoint</Application>
  <PresentationFormat>Širokouhlá</PresentationFormat>
  <Paragraphs>159</Paragraphs>
  <Slides>19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19</vt:i4>
      </vt:variant>
    </vt:vector>
  </HeadingPairs>
  <TitlesOfParts>
    <vt:vector size="30" baseType="lpstr">
      <vt:lpstr>arial</vt:lpstr>
      <vt:lpstr>arial</vt:lpstr>
      <vt:lpstr>Arial Regular</vt:lpstr>
      <vt:lpstr>Calibri</vt:lpstr>
      <vt:lpstr>Calibri Light</vt:lpstr>
      <vt:lpstr>Franklin Gothic Book</vt:lpstr>
      <vt:lpstr>Franklin Gothic Medium</vt:lpstr>
      <vt:lpstr>Helvetica</vt:lpstr>
      <vt:lpstr>Helvetica Neue</vt:lpstr>
      <vt:lpstr>Office Theme</vt:lpstr>
      <vt:lpstr>1_Office Theme</vt:lpstr>
      <vt:lpstr>Prezentácia programu PowerPoint</vt:lpstr>
      <vt:lpstr>Základná Prezentácia - Obsah</vt:lpstr>
      <vt:lpstr>DALI stmievanie</vt:lpstr>
      <vt:lpstr>DALI-2 DT8 Tunable White</vt:lpstr>
      <vt:lpstr>Tlačítkové stmievanie</vt:lpstr>
      <vt:lpstr>1-10V stmievanie</vt:lpstr>
      <vt:lpstr>Fázové stmievanie</vt:lpstr>
      <vt:lpstr>RF Ovládanie</vt:lpstr>
      <vt:lpstr>CASAMBI Bluetooth</vt:lpstr>
      <vt:lpstr>CASAMBI Bluetooth</vt:lpstr>
      <vt:lpstr>ZigBee 3.0</vt:lpstr>
      <vt:lpstr>ZigBee 3.0</vt:lpstr>
      <vt:lpstr>ZigBee 3.0</vt:lpstr>
      <vt:lpstr>ZigBee 3.0</vt:lpstr>
      <vt:lpstr>ZigBee 3.0</vt:lpstr>
      <vt:lpstr>ZigBee 3.0</vt:lpstr>
      <vt:lpstr>Základné rozdelenie a zapojenie LED driverov – transformátorov </vt:lpstr>
      <vt:lpstr>Možnosti zapojenia CC - prúdovych LED driverov. </vt:lpstr>
      <vt:lpstr>Výpočet príkonu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Vyhodnotenie 2018</dc:title>
  <dc:creator>Peter Kasa</dc:creator>
  <cp:lastModifiedBy>Roman Ilčík - CASCA Svietidlá</cp:lastModifiedBy>
  <cp:revision>83</cp:revision>
  <dcterms:created xsi:type="dcterms:W3CDTF">2019-01-12T15:04:39Z</dcterms:created>
  <dcterms:modified xsi:type="dcterms:W3CDTF">2022-04-22T13:38:19Z</dcterms:modified>
</cp:coreProperties>
</file>